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xlsx" ContentType="application/vnd.openxmlformats-officedocument.spreadsheetml.sheet"/>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96" r:id="rId3"/>
    <p:sldId id="300" r:id="rId5"/>
    <p:sldId id="307" r:id="rId6"/>
    <p:sldId id="301" r:id="rId7"/>
    <p:sldId id="272" r:id="rId8"/>
    <p:sldId id="302" r:id="rId9"/>
    <p:sldId id="297" r:id="rId10"/>
    <p:sldId id="262" r:id="rId11"/>
    <p:sldId id="303" r:id="rId12"/>
    <p:sldId id="304" r:id="rId13"/>
    <p:sldId id="281" r:id="rId14"/>
    <p:sldId id="305" r:id="rId15"/>
    <p:sldId id="306" r:id="rId16"/>
    <p:sldId id="291" r:id="rId17"/>
    <p:sldId id="298" r:id="rId1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FFAF"/>
    <a:srgbClr val="C4E5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62" d="100"/>
          <a:sy n="162" d="100"/>
        </p:scale>
        <p:origin x="18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7F3BA8E5-A9C9-420B-8E7A-21A22C670C3E}"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it-IT"/>
        </a:p>
      </dgm:t>
    </dgm:pt>
    <dgm:pt modelId="{533EA1D7-5177-41C5-9119-1BFF39E34B28}">
      <dgm:prSet phldrT="[Testo]"/>
      <dgm:spPr/>
      <dgm:t>
        <a:bodyPr/>
        <a:lstStyle/>
        <a:p>
          <a:r>
            <a:rPr lang="it-IT" dirty="0">
              <a:latin typeface="Arial Narrow" panose="020B0606020202030204" pitchFamily="34" charset="0"/>
            </a:rPr>
            <a:t>Analisi di contesto</a:t>
          </a:r>
        </a:p>
      </dgm:t>
    </dgm:pt>
    <dgm:pt modelId="{78FDB40F-708E-4FF0-8870-470D640B244A}" cxnId="{D2B662DE-C32D-41DA-B1FA-BE3020D35547}" type="parTrans">
      <dgm:prSet/>
      <dgm:spPr/>
      <dgm:t>
        <a:bodyPr/>
        <a:lstStyle/>
        <a:p>
          <a:endParaRPr lang="it-IT">
            <a:latin typeface="Arial Narrow" panose="020B0606020202030204" pitchFamily="34" charset="0"/>
          </a:endParaRPr>
        </a:p>
      </dgm:t>
    </dgm:pt>
    <dgm:pt modelId="{89F0C44A-E3ED-495F-A6F5-04F2107B6EA5}" cxnId="{D2B662DE-C32D-41DA-B1FA-BE3020D35547}" type="sibTrans">
      <dgm:prSet/>
      <dgm:spPr/>
      <dgm:t>
        <a:bodyPr/>
        <a:lstStyle/>
        <a:p>
          <a:endParaRPr lang="it-IT">
            <a:latin typeface="Arial Narrow" panose="020B0606020202030204" pitchFamily="34" charset="0"/>
          </a:endParaRPr>
        </a:p>
      </dgm:t>
    </dgm:pt>
    <dgm:pt modelId="{1933F637-CD63-447E-B323-D29DFAFDA512}">
      <dgm:prSet phldrT="[Testo]"/>
      <dgm:spPr/>
      <dgm:t>
        <a:bodyPr/>
        <a:lstStyle/>
        <a:p>
          <a:r>
            <a:rPr lang="it-IT" dirty="0">
              <a:solidFill>
                <a:srgbClr val="0070C0"/>
              </a:solidFill>
              <a:latin typeface="Arial Narrow" panose="020B0606020202030204" pitchFamily="34" charset="0"/>
            </a:rPr>
            <a:t>Piemonte</a:t>
          </a:r>
        </a:p>
      </dgm:t>
    </dgm:pt>
    <dgm:pt modelId="{0DA5DA94-F6E1-4577-83B6-7FAAFF4B7FA5}" cxnId="{0534DB06-F40E-41BC-BA5B-09F44B856EAD}" type="parTrans">
      <dgm:prSet/>
      <dgm:spPr/>
      <dgm:t>
        <a:bodyPr/>
        <a:lstStyle/>
        <a:p>
          <a:endParaRPr lang="it-IT">
            <a:latin typeface="Arial Narrow" panose="020B0606020202030204" pitchFamily="34" charset="0"/>
          </a:endParaRPr>
        </a:p>
      </dgm:t>
    </dgm:pt>
    <dgm:pt modelId="{204A2361-8E42-4FA4-BB4A-182FCFABCCA4}" cxnId="{0534DB06-F40E-41BC-BA5B-09F44B856EAD}" type="sibTrans">
      <dgm:prSet/>
      <dgm:spPr/>
      <dgm:t>
        <a:bodyPr/>
        <a:lstStyle/>
        <a:p>
          <a:endParaRPr lang="it-IT">
            <a:latin typeface="Arial Narrow" panose="020B0606020202030204" pitchFamily="34" charset="0"/>
          </a:endParaRPr>
        </a:p>
      </dgm:t>
    </dgm:pt>
    <dgm:pt modelId="{48CE0601-F4A0-4CAA-AD3C-55BD9F4A70DF}">
      <dgm:prSet phldrT="[Testo]"/>
      <dgm:spPr/>
      <dgm:t>
        <a:bodyPr/>
        <a:lstStyle/>
        <a:p>
          <a:r>
            <a:rPr lang="it-IT" dirty="0">
              <a:solidFill>
                <a:srgbClr val="0070C0"/>
              </a:solidFill>
              <a:latin typeface="Arial Narrow" panose="020B0606020202030204" pitchFamily="34" charset="0"/>
            </a:rPr>
            <a:t>Lazio</a:t>
          </a:r>
        </a:p>
      </dgm:t>
    </dgm:pt>
    <dgm:pt modelId="{9B826B32-D333-441D-9E94-2F1A3D3F2862}" cxnId="{7DCC9A81-F8B9-4688-86BB-E706BCA248F5}" type="parTrans">
      <dgm:prSet/>
      <dgm:spPr/>
      <dgm:t>
        <a:bodyPr/>
        <a:lstStyle/>
        <a:p>
          <a:endParaRPr lang="it-IT">
            <a:latin typeface="Arial Narrow" panose="020B0606020202030204" pitchFamily="34" charset="0"/>
          </a:endParaRPr>
        </a:p>
      </dgm:t>
    </dgm:pt>
    <dgm:pt modelId="{CB092014-EAA7-4D5B-BD36-C09E45D92BEE}" cxnId="{7DCC9A81-F8B9-4688-86BB-E706BCA248F5}" type="sibTrans">
      <dgm:prSet/>
      <dgm:spPr/>
      <dgm:t>
        <a:bodyPr/>
        <a:lstStyle/>
        <a:p>
          <a:endParaRPr lang="it-IT">
            <a:latin typeface="Arial Narrow" panose="020B0606020202030204" pitchFamily="34" charset="0"/>
          </a:endParaRPr>
        </a:p>
      </dgm:t>
    </dgm:pt>
    <dgm:pt modelId="{9074F9A7-652A-45C3-B202-B9908105FE24}">
      <dgm:prSet phldrT="[Testo]"/>
      <dgm:spPr/>
      <dgm:t>
        <a:bodyPr/>
        <a:lstStyle/>
        <a:p>
          <a:r>
            <a:rPr lang="it-IT" dirty="0">
              <a:latin typeface="Arial Narrow" panose="020B0606020202030204" pitchFamily="34" charset="0"/>
            </a:rPr>
            <a:t>Descrizione delle politiche</a:t>
          </a:r>
        </a:p>
      </dgm:t>
    </dgm:pt>
    <dgm:pt modelId="{868C8091-9C51-4822-AEDD-8952E7573BB0}" cxnId="{001B8B39-B2F5-4628-AF5E-116542109D2F}" type="parTrans">
      <dgm:prSet/>
      <dgm:spPr/>
      <dgm:t>
        <a:bodyPr/>
        <a:lstStyle/>
        <a:p>
          <a:endParaRPr lang="it-IT">
            <a:latin typeface="Arial Narrow" panose="020B0606020202030204" pitchFamily="34" charset="0"/>
          </a:endParaRPr>
        </a:p>
      </dgm:t>
    </dgm:pt>
    <dgm:pt modelId="{6A1FE874-F216-43F8-94B1-64F48FA736BD}" cxnId="{001B8B39-B2F5-4628-AF5E-116542109D2F}" type="sibTrans">
      <dgm:prSet/>
      <dgm:spPr/>
      <dgm:t>
        <a:bodyPr/>
        <a:lstStyle/>
        <a:p>
          <a:endParaRPr lang="it-IT">
            <a:latin typeface="Arial Narrow" panose="020B0606020202030204" pitchFamily="34" charset="0"/>
          </a:endParaRPr>
        </a:p>
      </dgm:t>
    </dgm:pt>
    <dgm:pt modelId="{43D724B1-9830-4ED5-9764-8C2C673E933D}">
      <dgm:prSet phldrT="[Testo]"/>
      <dgm:spPr/>
      <dgm:t>
        <a:bodyPr/>
        <a:lstStyle/>
        <a:p>
          <a:r>
            <a:rPr lang="it-IT" dirty="0">
              <a:solidFill>
                <a:srgbClr val="0070C0"/>
              </a:solidFill>
              <a:latin typeface="Arial Narrow" panose="020B0606020202030204" pitchFamily="34" charset="0"/>
            </a:rPr>
            <a:t>Toscana</a:t>
          </a:r>
        </a:p>
      </dgm:t>
    </dgm:pt>
    <dgm:pt modelId="{C7B74A2D-12D0-4CF0-90BF-2AA6D13958A8}" cxnId="{4BF80E6E-885D-4B1A-A54A-B2DA2773547B}" type="parTrans">
      <dgm:prSet/>
      <dgm:spPr/>
      <dgm:t>
        <a:bodyPr/>
        <a:lstStyle/>
        <a:p>
          <a:endParaRPr lang="it-IT">
            <a:latin typeface="Arial Narrow" panose="020B0606020202030204" pitchFamily="34" charset="0"/>
          </a:endParaRPr>
        </a:p>
      </dgm:t>
    </dgm:pt>
    <dgm:pt modelId="{B14FC214-BE30-4165-899C-9D0F2C3F35A1}" cxnId="{4BF80E6E-885D-4B1A-A54A-B2DA2773547B}" type="sibTrans">
      <dgm:prSet/>
      <dgm:spPr/>
      <dgm:t>
        <a:bodyPr/>
        <a:lstStyle/>
        <a:p>
          <a:endParaRPr lang="it-IT">
            <a:latin typeface="Arial Narrow" panose="020B0606020202030204" pitchFamily="34" charset="0"/>
          </a:endParaRPr>
        </a:p>
      </dgm:t>
    </dgm:pt>
    <dgm:pt modelId="{D574CD7E-FD99-43C4-A2C7-C19DD71A28F6}">
      <dgm:prSet phldrT="[Testo]"/>
      <dgm:spPr/>
      <dgm:t>
        <a:bodyPr/>
        <a:lstStyle/>
        <a:p>
          <a:r>
            <a:rPr lang="it-IT" dirty="0">
              <a:solidFill>
                <a:srgbClr val="0070C0"/>
              </a:solidFill>
              <a:latin typeface="Arial Narrow" panose="020B0606020202030204" pitchFamily="34" charset="0"/>
            </a:rPr>
            <a:t>Piemonte</a:t>
          </a:r>
        </a:p>
      </dgm:t>
    </dgm:pt>
    <dgm:pt modelId="{7A6CA87D-A728-468F-A693-3CD537BED97F}" cxnId="{D2CD517F-19BF-45E6-A8D3-5B7DA88791BC}" type="parTrans">
      <dgm:prSet/>
      <dgm:spPr/>
      <dgm:t>
        <a:bodyPr/>
        <a:lstStyle/>
        <a:p>
          <a:endParaRPr lang="it-IT">
            <a:latin typeface="Arial Narrow" panose="020B0606020202030204" pitchFamily="34" charset="0"/>
          </a:endParaRPr>
        </a:p>
      </dgm:t>
    </dgm:pt>
    <dgm:pt modelId="{FEFED39D-87A4-40C3-99ED-41A39B31A74F}" cxnId="{D2CD517F-19BF-45E6-A8D3-5B7DA88791BC}" type="sibTrans">
      <dgm:prSet/>
      <dgm:spPr/>
      <dgm:t>
        <a:bodyPr/>
        <a:lstStyle/>
        <a:p>
          <a:endParaRPr lang="it-IT">
            <a:latin typeface="Arial Narrow" panose="020B0606020202030204" pitchFamily="34" charset="0"/>
          </a:endParaRPr>
        </a:p>
      </dgm:t>
    </dgm:pt>
    <dgm:pt modelId="{FE165C89-C918-44AC-B079-7BAEC213B32E}">
      <dgm:prSet phldrT="[Testo]"/>
      <dgm:spPr/>
      <dgm:t>
        <a:bodyPr/>
        <a:lstStyle/>
        <a:p>
          <a:r>
            <a:rPr lang="it-IT" dirty="0">
              <a:latin typeface="Arial Narrow" panose="020B0606020202030204" pitchFamily="34" charset="0"/>
            </a:rPr>
            <a:t>Obiettivi della manovra</a:t>
          </a:r>
        </a:p>
      </dgm:t>
    </dgm:pt>
    <dgm:pt modelId="{1BA620A2-1A7E-49D7-AA85-BFD2BA051D91}" cxnId="{B8D64792-719B-4FB9-B7D5-DA7D3913D84D}" type="parTrans">
      <dgm:prSet/>
      <dgm:spPr/>
      <dgm:t>
        <a:bodyPr/>
        <a:lstStyle/>
        <a:p>
          <a:endParaRPr lang="it-IT">
            <a:latin typeface="Arial Narrow" panose="020B0606020202030204" pitchFamily="34" charset="0"/>
          </a:endParaRPr>
        </a:p>
      </dgm:t>
    </dgm:pt>
    <dgm:pt modelId="{9E63657D-39BA-4B65-B2B9-7E4B97A28C57}" cxnId="{B8D64792-719B-4FB9-B7D5-DA7D3913D84D}" type="sibTrans">
      <dgm:prSet/>
      <dgm:spPr/>
      <dgm:t>
        <a:bodyPr/>
        <a:lstStyle/>
        <a:p>
          <a:endParaRPr lang="it-IT">
            <a:latin typeface="Arial Narrow" panose="020B0606020202030204" pitchFamily="34" charset="0"/>
          </a:endParaRPr>
        </a:p>
      </dgm:t>
    </dgm:pt>
    <dgm:pt modelId="{1259E791-EF5B-403A-B8BF-80464752A1B0}">
      <dgm:prSet phldrT="[Testo]"/>
      <dgm:spPr/>
      <dgm:t>
        <a:bodyPr/>
        <a:lstStyle/>
        <a:p>
          <a:r>
            <a:rPr lang="it-IT" dirty="0">
              <a:solidFill>
                <a:srgbClr val="0070C0"/>
              </a:solidFill>
              <a:latin typeface="Arial Narrow" panose="020B0606020202030204" pitchFamily="34" charset="0"/>
            </a:rPr>
            <a:t>Piemonte</a:t>
          </a:r>
        </a:p>
      </dgm:t>
    </dgm:pt>
    <dgm:pt modelId="{EE2D7247-7D30-40E0-9FDD-5D4A78C1C49B}" cxnId="{76232AA1-9D1B-4D67-AA02-D5119AA1BCE0}" type="parTrans">
      <dgm:prSet/>
      <dgm:spPr/>
      <dgm:t>
        <a:bodyPr/>
        <a:lstStyle/>
        <a:p>
          <a:endParaRPr lang="it-IT">
            <a:latin typeface="Arial Narrow" panose="020B0606020202030204" pitchFamily="34" charset="0"/>
          </a:endParaRPr>
        </a:p>
      </dgm:t>
    </dgm:pt>
    <dgm:pt modelId="{2FFF0912-1356-45B9-885A-5B62534979AF}" cxnId="{76232AA1-9D1B-4D67-AA02-D5119AA1BCE0}" type="sibTrans">
      <dgm:prSet/>
      <dgm:spPr/>
      <dgm:t>
        <a:bodyPr/>
        <a:lstStyle/>
        <a:p>
          <a:endParaRPr lang="it-IT">
            <a:latin typeface="Arial Narrow" panose="020B0606020202030204" pitchFamily="34" charset="0"/>
          </a:endParaRPr>
        </a:p>
      </dgm:t>
    </dgm:pt>
    <dgm:pt modelId="{73F5C155-E15F-4F9B-8B42-FEBCFCF71AF6}">
      <dgm:prSet phldrT="[Testo]"/>
      <dgm:spPr/>
      <dgm:t>
        <a:bodyPr/>
        <a:lstStyle/>
        <a:p>
          <a:r>
            <a:rPr lang="it-IT" dirty="0">
              <a:latin typeface="Arial Narrow" panose="020B0606020202030204" pitchFamily="34" charset="0"/>
            </a:rPr>
            <a:t>Indirizzi per leggi e programmi</a:t>
          </a:r>
        </a:p>
      </dgm:t>
    </dgm:pt>
    <dgm:pt modelId="{6654A05B-215C-4B6B-B2E1-3FF2F0A98DC7}" cxnId="{B1AB9C4D-E180-4E7D-B6A9-5A09061F9256}" type="parTrans">
      <dgm:prSet/>
      <dgm:spPr/>
      <dgm:t>
        <a:bodyPr/>
        <a:lstStyle/>
        <a:p>
          <a:endParaRPr lang="it-IT">
            <a:latin typeface="Arial Narrow" panose="020B0606020202030204" pitchFamily="34" charset="0"/>
          </a:endParaRPr>
        </a:p>
      </dgm:t>
    </dgm:pt>
    <dgm:pt modelId="{33017D42-2E41-4993-A2E1-13659BF0C1C5}" cxnId="{B1AB9C4D-E180-4E7D-B6A9-5A09061F9256}" type="sibTrans">
      <dgm:prSet/>
      <dgm:spPr/>
      <dgm:t>
        <a:bodyPr/>
        <a:lstStyle/>
        <a:p>
          <a:endParaRPr lang="it-IT">
            <a:latin typeface="Arial Narrow" panose="020B0606020202030204" pitchFamily="34" charset="0"/>
          </a:endParaRPr>
        </a:p>
      </dgm:t>
    </dgm:pt>
    <dgm:pt modelId="{D45BC7D4-3BF8-41E7-B78F-7AA9CE3B080D}">
      <dgm:prSet phldrT="[Testo]"/>
      <dgm:spPr/>
      <dgm:t>
        <a:bodyPr/>
        <a:lstStyle/>
        <a:p>
          <a:r>
            <a:rPr lang="it-IT" dirty="0">
              <a:solidFill>
                <a:srgbClr val="0070C0"/>
              </a:solidFill>
              <a:latin typeface="Arial Narrow" panose="020B0606020202030204" pitchFamily="34" charset="0"/>
            </a:rPr>
            <a:t>Lombardia</a:t>
          </a:r>
        </a:p>
      </dgm:t>
    </dgm:pt>
    <dgm:pt modelId="{1E91732A-3D52-4801-8ED0-D995DAE451ED}" cxnId="{D9A40C3A-23C7-4F04-BFDB-4A877C36FB42}" type="parTrans">
      <dgm:prSet/>
      <dgm:spPr/>
      <dgm:t>
        <a:bodyPr/>
        <a:lstStyle/>
        <a:p>
          <a:endParaRPr lang="it-IT">
            <a:latin typeface="Arial Narrow" panose="020B0606020202030204" pitchFamily="34" charset="0"/>
          </a:endParaRPr>
        </a:p>
      </dgm:t>
    </dgm:pt>
    <dgm:pt modelId="{9C067733-6CBE-4E56-B413-A8F479934AFF}" cxnId="{D9A40C3A-23C7-4F04-BFDB-4A877C36FB42}" type="sibTrans">
      <dgm:prSet/>
      <dgm:spPr/>
      <dgm:t>
        <a:bodyPr/>
        <a:lstStyle/>
        <a:p>
          <a:endParaRPr lang="it-IT">
            <a:latin typeface="Arial Narrow" panose="020B0606020202030204" pitchFamily="34" charset="0"/>
          </a:endParaRPr>
        </a:p>
      </dgm:t>
    </dgm:pt>
    <dgm:pt modelId="{31C44ACA-EDB5-4D19-A7F0-6813447F21FE}">
      <dgm:prSet phldrT="[Testo]"/>
      <dgm:spPr/>
      <dgm:t>
        <a:bodyPr/>
        <a:lstStyle/>
        <a:p>
          <a:r>
            <a:rPr lang="it-IT" dirty="0">
              <a:solidFill>
                <a:srgbClr val="0070C0"/>
              </a:solidFill>
              <a:latin typeface="Arial Narrow" panose="020B0606020202030204" pitchFamily="34" charset="0"/>
            </a:rPr>
            <a:t>Emilia Romagna</a:t>
          </a:r>
        </a:p>
      </dgm:t>
    </dgm:pt>
    <dgm:pt modelId="{2AFAEE83-4662-45C4-B141-0DF98F26C9D9}" cxnId="{E683E512-C90F-4024-A17F-4BCE8795016E}" type="parTrans">
      <dgm:prSet/>
      <dgm:spPr/>
      <dgm:t>
        <a:bodyPr/>
        <a:lstStyle/>
        <a:p>
          <a:endParaRPr lang="it-IT">
            <a:latin typeface="Arial Narrow" panose="020B0606020202030204" pitchFamily="34" charset="0"/>
          </a:endParaRPr>
        </a:p>
      </dgm:t>
    </dgm:pt>
    <dgm:pt modelId="{05D1DA1E-CCF8-40FD-93E1-614019FD20E9}" cxnId="{E683E512-C90F-4024-A17F-4BCE8795016E}" type="sibTrans">
      <dgm:prSet/>
      <dgm:spPr/>
      <dgm:t>
        <a:bodyPr/>
        <a:lstStyle/>
        <a:p>
          <a:endParaRPr lang="it-IT">
            <a:latin typeface="Arial Narrow" panose="020B0606020202030204" pitchFamily="34" charset="0"/>
          </a:endParaRPr>
        </a:p>
      </dgm:t>
    </dgm:pt>
    <dgm:pt modelId="{7D2D7943-FFCB-415B-80B4-C6D90767CB71}">
      <dgm:prSet phldrT="[Testo]"/>
      <dgm:spPr/>
      <dgm:t>
        <a:bodyPr/>
        <a:lstStyle/>
        <a:p>
          <a:r>
            <a:rPr lang="it-IT" dirty="0">
              <a:latin typeface="Arial Narrow" panose="020B0606020202030204" pitchFamily="34" charset="0"/>
            </a:rPr>
            <a:t>Confronto con precedenti DEFR</a:t>
          </a:r>
        </a:p>
      </dgm:t>
    </dgm:pt>
    <dgm:pt modelId="{FBC81EFC-A560-4606-AEFC-D3C9BE043EDB}" cxnId="{239702E9-7841-474F-8508-CB900388CDC1}" type="parTrans">
      <dgm:prSet/>
      <dgm:spPr/>
      <dgm:t>
        <a:bodyPr/>
        <a:lstStyle/>
        <a:p>
          <a:endParaRPr lang="it-IT">
            <a:latin typeface="Arial Narrow" panose="020B0606020202030204" pitchFamily="34" charset="0"/>
          </a:endParaRPr>
        </a:p>
      </dgm:t>
    </dgm:pt>
    <dgm:pt modelId="{3C9820C6-E7E6-4F48-85B5-3215CBED8F58}" cxnId="{239702E9-7841-474F-8508-CB900388CDC1}" type="sibTrans">
      <dgm:prSet/>
      <dgm:spPr/>
      <dgm:t>
        <a:bodyPr/>
        <a:lstStyle/>
        <a:p>
          <a:endParaRPr lang="it-IT">
            <a:latin typeface="Arial Narrow" panose="020B0606020202030204" pitchFamily="34" charset="0"/>
          </a:endParaRPr>
        </a:p>
      </dgm:t>
    </dgm:pt>
    <dgm:pt modelId="{891E9858-191E-431A-AA40-9CBC5EC7C49F}">
      <dgm:prSet phldrT="[Testo]"/>
      <dgm:spPr/>
      <dgm:t>
        <a:bodyPr/>
        <a:lstStyle/>
        <a:p>
          <a:r>
            <a:rPr lang="it-IT" dirty="0">
              <a:solidFill>
                <a:srgbClr val="0070C0"/>
              </a:solidFill>
              <a:latin typeface="Arial Narrow" panose="020B0606020202030204" pitchFamily="34" charset="0"/>
            </a:rPr>
            <a:t>Piemonte</a:t>
          </a:r>
        </a:p>
      </dgm:t>
    </dgm:pt>
    <dgm:pt modelId="{A79CB20D-AA36-4E12-AF10-159A4B3FAD44}" cxnId="{2318AEF0-6597-4A3A-89F3-D3E0EE886A78}" type="parTrans">
      <dgm:prSet/>
      <dgm:spPr/>
      <dgm:t>
        <a:bodyPr/>
        <a:lstStyle/>
        <a:p>
          <a:endParaRPr lang="it-IT">
            <a:latin typeface="Arial Narrow" panose="020B0606020202030204" pitchFamily="34" charset="0"/>
          </a:endParaRPr>
        </a:p>
      </dgm:t>
    </dgm:pt>
    <dgm:pt modelId="{EBCEDF3A-00CD-4916-BF21-2B61341113E5}" cxnId="{2318AEF0-6597-4A3A-89F3-D3E0EE886A78}" type="sibTrans">
      <dgm:prSet/>
      <dgm:spPr/>
      <dgm:t>
        <a:bodyPr/>
        <a:lstStyle/>
        <a:p>
          <a:endParaRPr lang="it-IT">
            <a:latin typeface="Arial Narrow" panose="020B0606020202030204" pitchFamily="34" charset="0"/>
          </a:endParaRPr>
        </a:p>
      </dgm:t>
    </dgm:pt>
    <dgm:pt modelId="{621A0E88-D3FB-426D-838F-FE65BEFE9D0E}">
      <dgm:prSet phldrT="[Testo]"/>
      <dgm:spPr/>
      <dgm:t>
        <a:bodyPr/>
        <a:lstStyle/>
        <a:p>
          <a:r>
            <a:rPr lang="it-IT" dirty="0">
              <a:solidFill>
                <a:srgbClr val="0070C0"/>
              </a:solidFill>
              <a:latin typeface="Arial Narrow" panose="020B0606020202030204" pitchFamily="34" charset="0"/>
            </a:rPr>
            <a:t>Lazio</a:t>
          </a:r>
        </a:p>
      </dgm:t>
    </dgm:pt>
    <dgm:pt modelId="{3ED72805-1389-4F90-A48E-798797F1EE1E}" cxnId="{C309C540-FBE9-4CC7-9639-18D1FDEDC6BC}" type="parTrans">
      <dgm:prSet/>
      <dgm:spPr/>
      <dgm:t>
        <a:bodyPr/>
        <a:lstStyle/>
        <a:p>
          <a:endParaRPr lang="it-IT">
            <a:latin typeface="Arial Narrow" panose="020B0606020202030204" pitchFamily="34" charset="0"/>
          </a:endParaRPr>
        </a:p>
      </dgm:t>
    </dgm:pt>
    <dgm:pt modelId="{D874A4BE-75AD-4E0B-9680-E7E72E52BD66}" cxnId="{C309C540-FBE9-4CC7-9639-18D1FDEDC6BC}" type="sibTrans">
      <dgm:prSet/>
      <dgm:spPr/>
      <dgm:t>
        <a:bodyPr/>
        <a:lstStyle/>
        <a:p>
          <a:endParaRPr lang="it-IT">
            <a:latin typeface="Arial Narrow" panose="020B0606020202030204" pitchFamily="34" charset="0"/>
          </a:endParaRPr>
        </a:p>
      </dgm:t>
    </dgm:pt>
    <dgm:pt modelId="{BCDB9AD0-33F7-4C50-A5C8-E7A29B2406F5}">
      <dgm:prSet phldrT="[Testo]"/>
      <dgm:spPr/>
      <dgm:t>
        <a:bodyPr/>
        <a:lstStyle/>
        <a:p>
          <a:r>
            <a:rPr lang="it-IT" dirty="0">
              <a:solidFill>
                <a:srgbClr val="0070C0"/>
              </a:solidFill>
              <a:latin typeface="Arial Narrow" panose="020B0606020202030204" pitchFamily="34" charset="0"/>
            </a:rPr>
            <a:t>Umbria</a:t>
          </a:r>
        </a:p>
      </dgm:t>
    </dgm:pt>
    <dgm:pt modelId="{A1F92027-56F0-485C-9ED1-EF9AC4934EAC}" cxnId="{634C9C50-E223-4141-878D-C0AE162CD79E}" type="parTrans">
      <dgm:prSet/>
      <dgm:spPr/>
      <dgm:t>
        <a:bodyPr/>
        <a:lstStyle/>
        <a:p>
          <a:endParaRPr lang="it-IT">
            <a:latin typeface="Arial Narrow" panose="020B0606020202030204" pitchFamily="34" charset="0"/>
          </a:endParaRPr>
        </a:p>
      </dgm:t>
    </dgm:pt>
    <dgm:pt modelId="{0F8E1FD6-115A-4BEF-97DF-4B2C3597DFCA}" cxnId="{634C9C50-E223-4141-878D-C0AE162CD79E}" type="sibTrans">
      <dgm:prSet/>
      <dgm:spPr/>
      <dgm:t>
        <a:bodyPr/>
        <a:lstStyle/>
        <a:p>
          <a:endParaRPr lang="it-IT">
            <a:latin typeface="Arial Narrow" panose="020B0606020202030204" pitchFamily="34" charset="0"/>
          </a:endParaRPr>
        </a:p>
      </dgm:t>
    </dgm:pt>
    <dgm:pt modelId="{CEBDDC2E-327F-4BD7-A5CD-C2EBB87AEE8E}">
      <dgm:prSet phldrT="[Testo]"/>
      <dgm:spPr/>
      <dgm:t>
        <a:bodyPr/>
        <a:lstStyle/>
        <a:p>
          <a:r>
            <a:rPr lang="it-IT" dirty="0">
              <a:solidFill>
                <a:srgbClr val="0070C0"/>
              </a:solidFill>
              <a:latin typeface="Arial Narrow" panose="020B0606020202030204" pitchFamily="34" charset="0"/>
            </a:rPr>
            <a:t>Molise</a:t>
          </a:r>
        </a:p>
      </dgm:t>
    </dgm:pt>
    <dgm:pt modelId="{F9BCFE21-2179-4799-AE9F-B22437EE1986}" cxnId="{D3DC32F1-1F03-417D-850A-3780ECF1CD61}" type="parTrans">
      <dgm:prSet/>
      <dgm:spPr/>
      <dgm:t>
        <a:bodyPr/>
        <a:lstStyle/>
        <a:p>
          <a:endParaRPr lang="it-IT">
            <a:latin typeface="Arial Narrow" panose="020B0606020202030204" pitchFamily="34" charset="0"/>
          </a:endParaRPr>
        </a:p>
      </dgm:t>
    </dgm:pt>
    <dgm:pt modelId="{1203B85E-F4BA-4AA7-A07D-6CB69F24925B}" cxnId="{D3DC32F1-1F03-417D-850A-3780ECF1CD61}" type="sibTrans">
      <dgm:prSet/>
      <dgm:spPr/>
      <dgm:t>
        <a:bodyPr/>
        <a:lstStyle/>
        <a:p>
          <a:endParaRPr lang="it-IT">
            <a:latin typeface="Arial Narrow" panose="020B0606020202030204" pitchFamily="34" charset="0"/>
          </a:endParaRPr>
        </a:p>
      </dgm:t>
    </dgm:pt>
    <dgm:pt modelId="{F77C5B51-58F8-4F65-8173-3BBA2F5BB6E3}">
      <dgm:prSet phldrT="[Testo]"/>
      <dgm:spPr/>
      <dgm:t>
        <a:bodyPr/>
        <a:lstStyle/>
        <a:p>
          <a:r>
            <a:rPr lang="it-IT" dirty="0">
              <a:solidFill>
                <a:srgbClr val="0070C0"/>
              </a:solidFill>
              <a:latin typeface="Arial Narrow" panose="020B0606020202030204" pitchFamily="34" charset="0"/>
            </a:rPr>
            <a:t>Puglia</a:t>
          </a:r>
        </a:p>
      </dgm:t>
    </dgm:pt>
    <dgm:pt modelId="{ECC18D8C-F5E8-47BF-817D-711C419187A4}" cxnId="{E5F48B6F-14E5-4B88-AC12-B5468632A560}" type="parTrans">
      <dgm:prSet/>
      <dgm:spPr/>
      <dgm:t>
        <a:bodyPr/>
        <a:lstStyle/>
        <a:p>
          <a:endParaRPr lang="it-IT">
            <a:latin typeface="Arial Narrow" panose="020B0606020202030204" pitchFamily="34" charset="0"/>
          </a:endParaRPr>
        </a:p>
      </dgm:t>
    </dgm:pt>
    <dgm:pt modelId="{5F32E108-3716-4EB8-827A-406D8F651CAA}" cxnId="{E5F48B6F-14E5-4B88-AC12-B5468632A560}" type="sibTrans">
      <dgm:prSet/>
      <dgm:spPr/>
      <dgm:t>
        <a:bodyPr/>
        <a:lstStyle/>
        <a:p>
          <a:endParaRPr lang="it-IT">
            <a:latin typeface="Arial Narrow" panose="020B0606020202030204" pitchFamily="34" charset="0"/>
          </a:endParaRPr>
        </a:p>
      </dgm:t>
    </dgm:pt>
    <dgm:pt modelId="{534D4455-BE58-4735-90ED-8222E894ADF1}">
      <dgm:prSet phldrT="[Testo]"/>
      <dgm:spPr/>
      <dgm:t>
        <a:bodyPr/>
        <a:lstStyle/>
        <a:p>
          <a:r>
            <a:rPr lang="it-IT" dirty="0">
              <a:solidFill>
                <a:srgbClr val="0070C0"/>
              </a:solidFill>
              <a:latin typeface="Arial Narrow" panose="020B0606020202030204" pitchFamily="34" charset="0"/>
            </a:rPr>
            <a:t>Calabria</a:t>
          </a:r>
        </a:p>
      </dgm:t>
    </dgm:pt>
    <dgm:pt modelId="{5C4B6A3E-28AF-487C-8047-613BEC68B0EB}" cxnId="{B49BD4BF-7F3B-403F-86AF-837F880A3A90}" type="parTrans">
      <dgm:prSet/>
      <dgm:spPr/>
      <dgm:t>
        <a:bodyPr/>
        <a:lstStyle/>
        <a:p>
          <a:endParaRPr lang="it-IT">
            <a:latin typeface="Arial Narrow" panose="020B0606020202030204" pitchFamily="34" charset="0"/>
          </a:endParaRPr>
        </a:p>
      </dgm:t>
    </dgm:pt>
    <dgm:pt modelId="{51FCC885-D86C-4317-9380-4FE1CFCC6687}" cxnId="{B49BD4BF-7F3B-403F-86AF-837F880A3A90}" type="sibTrans">
      <dgm:prSet/>
      <dgm:spPr/>
      <dgm:t>
        <a:bodyPr/>
        <a:lstStyle/>
        <a:p>
          <a:endParaRPr lang="it-IT">
            <a:latin typeface="Arial Narrow" panose="020B0606020202030204" pitchFamily="34" charset="0"/>
          </a:endParaRPr>
        </a:p>
      </dgm:t>
    </dgm:pt>
    <dgm:pt modelId="{EBB7F565-84CE-4E16-A99E-117D8F8B08F3}">
      <dgm:prSet phldrT="[Testo]"/>
      <dgm:spPr/>
      <dgm:t>
        <a:bodyPr/>
        <a:lstStyle/>
        <a:p>
          <a:r>
            <a:rPr lang="it-IT" dirty="0">
              <a:solidFill>
                <a:srgbClr val="0070C0"/>
              </a:solidFill>
              <a:latin typeface="Arial Narrow" panose="020B0606020202030204" pitchFamily="34" charset="0"/>
            </a:rPr>
            <a:t>Lazio</a:t>
          </a:r>
        </a:p>
      </dgm:t>
    </dgm:pt>
    <dgm:pt modelId="{A4A991A0-F3F1-4EB7-B02B-70729AD06E98}" cxnId="{E1A3A8E9-321D-49D2-9B39-1B185CD5CB79}" type="parTrans">
      <dgm:prSet/>
      <dgm:spPr/>
      <dgm:t>
        <a:bodyPr/>
        <a:lstStyle/>
        <a:p>
          <a:endParaRPr lang="it-IT">
            <a:latin typeface="Arial Narrow" panose="020B0606020202030204" pitchFamily="34" charset="0"/>
          </a:endParaRPr>
        </a:p>
      </dgm:t>
    </dgm:pt>
    <dgm:pt modelId="{B67E29A6-677F-4CD7-AC14-9F897ED09929}" cxnId="{E1A3A8E9-321D-49D2-9B39-1B185CD5CB79}" type="sibTrans">
      <dgm:prSet/>
      <dgm:spPr/>
      <dgm:t>
        <a:bodyPr/>
        <a:lstStyle/>
        <a:p>
          <a:endParaRPr lang="it-IT">
            <a:latin typeface="Arial Narrow" panose="020B0606020202030204" pitchFamily="34" charset="0"/>
          </a:endParaRPr>
        </a:p>
      </dgm:t>
    </dgm:pt>
    <dgm:pt modelId="{53586E8F-BC32-4008-8C72-C1F147A8BE11}">
      <dgm:prSet phldrT="[Testo]"/>
      <dgm:spPr/>
      <dgm:t>
        <a:bodyPr/>
        <a:lstStyle/>
        <a:p>
          <a:r>
            <a:rPr lang="it-IT" dirty="0">
              <a:solidFill>
                <a:srgbClr val="0070C0"/>
              </a:solidFill>
              <a:latin typeface="Arial Narrow" panose="020B0606020202030204" pitchFamily="34" charset="0"/>
            </a:rPr>
            <a:t>Campania</a:t>
          </a:r>
        </a:p>
      </dgm:t>
    </dgm:pt>
    <dgm:pt modelId="{FBBB9190-B257-480C-A1E4-674221ED1C25}" cxnId="{5978C04A-C0E0-44DC-8DB5-93B2AB756F48}" type="parTrans">
      <dgm:prSet/>
      <dgm:spPr/>
      <dgm:t>
        <a:bodyPr/>
        <a:lstStyle/>
        <a:p>
          <a:endParaRPr lang="it-IT">
            <a:latin typeface="Arial Narrow" panose="020B0606020202030204" pitchFamily="34" charset="0"/>
          </a:endParaRPr>
        </a:p>
      </dgm:t>
    </dgm:pt>
    <dgm:pt modelId="{3D763AFF-000F-4BB3-B64E-9FDEEABD61F5}" cxnId="{5978C04A-C0E0-44DC-8DB5-93B2AB756F48}" type="sibTrans">
      <dgm:prSet/>
      <dgm:spPr/>
      <dgm:t>
        <a:bodyPr/>
        <a:lstStyle/>
        <a:p>
          <a:endParaRPr lang="it-IT">
            <a:latin typeface="Arial Narrow" panose="020B0606020202030204" pitchFamily="34" charset="0"/>
          </a:endParaRPr>
        </a:p>
      </dgm:t>
    </dgm:pt>
    <dgm:pt modelId="{4E1ACCB5-6C56-4E05-A25C-D9D3C0DF82FE}">
      <dgm:prSet phldrT="[Testo]"/>
      <dgm:spPr/>
      <dgm:t>
        <a:bodyPr/>
        <a:lstStyle/>
        <a:p>
          <a:r>
            <a:rPr lang="it-IT" dirty="0">
              <a:solidFill>
                <a:srgbClr val="0070C0"/>
              </a:solidFill>
              <a:latin typeface="Arial Narrow" panose="020B0606020202030204" pitchFamily="34" charset="0"/>
            </a:rPr>
            <a:t>Calabria</a:t>
          </a:r>
        </a:p>
      </dgm:t>
    </dgm:pt>
    <dgm:pt modelId="{F15B396B-1DC1-497D-B929-FEB54CD8AE72}" cxnId="{67B69798-0AF8-48DC-9543-9B909CE298C7}" type="parTrans">
      <dgm:prSet/>
      <dgm:spPr/>
      <dgm:t>
        <a:bodyPr/>
        <a:lstStyle/>
        <a:p>
          <a:endParaRPr lang="it-IT">
            <a:latin typeface="Arial Narrow" panose="020B0606020202030204" pitchFamily="34" charset="0"/>
          </a:endParaRPr>
        </a:p>
      </dgm:t>
    </dgm:pt>
    <dgm:pt modelId="{082437D4-634E-4B73-B529-4D1887FFF551}" cxnId="{67B69798-0AF8-48DC-9543-9B909CE298C7}" type="sibTrans">
      <dgm:prSet/>
      <dgm:spPr/>
      <dgm:t>
        <a:bodyPr/>
        <a:lstStyle/>
        <a:p>
          <a:endParaRPr lang="it-IT">
            <a:latin typeface="Arial Narrow" panose="020B0606020202030204" pitchFamily="34" charset="0"/>
          </a:endParaRPr>
        </a:p>
      </dgm:t>
    </dgm:pt>
    <dgm:pt modelId="{F353732B-2976-496D-99CC-D99D92D62D75}">
      <dgm:prSet phldrT="[Testo]"/>
      <dgm:spPr/>
      <dgm:t>
        <a:bodyPr/>
        <a:lstStyle/>
        <a:p>
          <a:r>
            <a:rPr lang="it-IT" dirty="0">
              <a:solidFill>
                <a:srgbClr val="0070C0"/>
              </a:solidFill>
              <a:latin typeface="Arial Narrow" panose="020B0606020202030204" pitchFamily="34" charset="0"/>
            </a:rPr>
            <a:t>Basilicata</a:t>
          </a:r>
        </a:p>
      </dgm:t>
    </dgm:pt>
    <dgm:pt modelId="{D3B58D75-8246-46DA-BAC5-5A62A2BD1B66}" cxnId="{B43C11A8-36EC-431E-BBEF-609563C5FC4D}" type="parTrans">
      <dgm:prSet/>
      <dgm:spPr/>
      <dgm:t>
        <a:bodyPr/>
        <a:lstStyle/>
        <a:p>
          <a:endParaRPr lang="it-IT">
            <a:latin typeface="Arial Narrow" panose="020B0606020202030204" pitchFamily="34" charset="0"/>
          </a:endParaRPr>
        </a:p>
      </dgm:t>
    </dgm:pt>
    <dgm:pt modelId="{5F8777AE-798D-40FE-A97E-D29991A7DFBC}" cxnId="{B43C11A8-36EC-431E-BBEF-609563C5FC4D}" type="sibTrans">
      <dgm:prSet/>
      <dgm:spPr/>
      <dgm:t>
        <a:bodyPr/>
        <a:lstStyle/>
        <a:p>
          <a:endParaRPr lang="it-IT">
            <a:latin typeface="Arial Narrow" panose="020B0606020202030204" pitchFamily="34" charset="0"/>
          </a:endParaRPr>
        </a:p>
      </dgm:t>
    </dgm:pt>
    <dgm:pt modelId="{B359FDF8-1B12-47AF-BF10-B6460F15E591}">
      <dgm:prSet phldrT="[Testo]"/>
      <dgm:spPr/>
      <dgm:t>
        <a:bodyPr/>
        <a:lstStyle/>
        <a:p>
          <a:r>
            <a:rPr lang="it-IT" dirty="0">
              <a:solidFill>
                <a:srgbClr val="0070C0"/>
              </a:solidFill>
              <a:latin typeface="Arial Narrow" panose="020B0606020202030204" pitchFamily="34" charset="0"/>
            </a:rPr>
            <a:t>Sardegna</a:t>
          </a:r>
        </a:p>
      </dgm:t>
    </dgm:pt>
    <dgm:pt modelId="{6B41F7E5-FA71-49B1-92B1-D756AE76A4B2}" cxnId="{15642548-6E0D-4826-96C0-A57B3C9325EC}" type="parTrans">
      <dgm:prSet/>
      <dgm:spPr/>
      <dgm:t>
        <a:bodyPr/>
        <a:lstStyle/>
        <a:p>
          <a:endParaRPr lang="it-IT">
            <a:latin typeface="Arial Narrow" panose="020B0606020202030204" pitchFamily="34" charset="0"/>
          </a:endParaRPr>
        </a:p>
      </dgm:t>
    </dgm:pt>
    <dgm:pt modelId="{1A06EDF2-5DB9-4EC1-BB31-B89D50602D41}" cxnId="{15642548-6E0D-4826-96C0-A57B3C9325EC}" type="sibTrans">
      <dgm:prSet/>
      <dgm:spPr/>
      <dgm:t>
        <a:bodyPr/>
        <a:lstStyle/>
        <a:p>
          <a:endParaRPr lang="it-IT">
            <a:latin typeface="Arial Narrow" panose="020B0606020202030204" pitchFamily="34" charset="0"/>
          </a:endParaRPr>
        </a:p>
      </dgm:t>
    </dgm:pt>
    <dgm:pt modelId="{5A017796-9C28-46D4-8187-81D777163F16}">
      <dgm:prSet phldrT="[Testo]"/>
      <dgm:spPr/>
      <dgm:t>
        <a:bodyPr/>
        <a:lstStyle/>
        <a:p>
          <a:r>
            <a:rPr lang="it-IT" dirty="0">
              <a:solidFill>
                <a:srgbClr val="0070C0"/>
              </a:solidFill>
              <a:latin typeface="Arial Narrow" panose="020B0606020202030204" pitchFamily="34" charset="0"/>
            </a:rPr>
            <a:t>Sicilia</a:t>
          </a:r>
        </a:p>
      </dgm:t>
    </dgm:pt>
    <dgm:pt modelId="{D17ECD7B-BCE3-4F67-AD07-055EDBC1FBCD}" cxnId="{1A790489-5B0D-445A-BEC1-FF9C0A55AADB}" type="parTrans">
      <dgm:prSet/>
      <dgm:spPr/>
      <dgm:t>
        <a:bodyPr/>
        <a:lstStyle/>
        <a:p>
          <a:endParaRPr lang="it-IT">
            <a:latin typeface="Arial Narrow" panose="020B0606020202030204" pitchFamily="34" charset="0"/>
          </a:endParaRPr>
        </a:p>
      </dgm:t>
    </dgm:pt>
    <dgm:pt modelId="{9BE86EBB-5E18-48A1-ABC4-78C51BD79FA3}" cxnId="{1A790489-5B0D-445A-BEC1-FF9C0A55AADB}" type="sibTrans">
      <dgm:prSet/>
      <dgm:spPr/>
      <dgm:t>
        <a:bodyPr/>
        <a:lstStyle/>
        <a:p>
          <a:endParaRPr lang="it-IT">
            <a:latin typeface="Arial Narrow" panose="020B0606020202030204" pitchFamily="34" charset="0"/>
          </a:endParaRPr>
        </a:p>
      </dgm:t>
    </dgm:pt>
    <dgm:pt modelId="{AD263A49-A2B1-41C4-B36C-259E866952A7}">
      <dgm:prSet phldrT="[Testo]"/>
      <dgm:spPr/>
      <dgm:t>
        <a:bodyPr/>
        <a:lstStyle/>
        <a:p>
          <a:r>
            <a:rPr lang="it-IT" dirty="0">
              <a:solidFill>
                <a:srgbClr val="0070C0"/>
              </a:solidFill>
              <a:latin typeface="Arial Narrow" panose="020B0606020202030204" pitchFamily="34" charset="0"/>
            </a:rPr>
            <a:t>Lazio</a:t>
          </a:r>
        </a:p>
      </dgm:t>
    </dgm:pt>
    <dgm:pt modelId="{85AF88CF-7559-4443-9686-8BA0CF8087E6}" cxnId="{85A0C9A9-0881-47A0-AD3C-91BE29FB60BC}" type="parTrans">
      <dgm:prSet/>
      <dgm:spPr/>
      <dgm:t>
        <a:bodyPr/>
        <a:lstStyle/>
        <a:p>
          <a:endParaRPr lang="it-IT">
            <a:latin typeface="Arial Narrow" panose="020B0606020202030204" pitchFamily="34" charset="0"/>
          </a:endParaRPr>
        </a:p>
      </dgm:t>
    </dgm:pt>
    <dgm:pt modelId="{5FC63F38-9ADF-4C68-B500-55FD13339ECE}" cxnId="{85A0C9A9-0881-47A0-AD3C-91BE29FB60BC}" type="sibTrans">
      <dgm:prSet/>
      <dgm:spPr/>
      <dgm:t>
        <a:bodyPr/>
        <a:lstStyle/>
        <a:p>
          <a:endParaRPr lang="it-IT">
            <a:latin typeface="Arial Narrow" panose="020B0606020202030204" pitchFamily="34" charset="0"/>
          </a:endParaRPr>
        </a:p>
      </dgm:t>
    </dgm:pt>
    <dgm:pt modelId="{9842859B-542D-4223-9EA6-FFB7D8C902BF}">
      <dgm:prSet phldrT="[Testo]"/>
      <dgm:spPr/>
      <dgm:t>
        <a:bodyPr/>
        <a:lstStyle/>
        <a:p>
          <a:r>
            <a:rPr lang="it-IT" dirty="0">
              <a:solidFill>
                <a:srgbClr val="0070C0"/>
              </a:solidFill>
              <a:latin typeface="Arial Narrow" panose="020B0606020202030204" pitchFamily="34" charset="0"/>
            </a:rPr>
            <a:t>Umbria</a:t>
          </a:r>
        </a:p>
      </dgm:t>
    </dgm:pt>
    <dgm:pt modelId="{2FC85F29-42CF-44D2-8663-0B0490441412}" cxnId="{E1F54FA9-5631-4D7C-8257-2B6D6EECD8D6}" type="parTrans">
      <dgm:prSet/>
      <dgm:spPr/>
      <dgm:t>
        <a:bodyPr/>
        <a:lstStyle/>
        <a:p>
          <a:endParaRPr lang="it-IT">
            <a:latin typeface="Arial Narrow" panose="020B0606020202030204" pitchFamily="34" charset="0"/>
          </a:endParaRPr>
        </a:p>
      </dgm:t>
    </dgm:pt>
    <dgm:pt modelId="{EE18B590-4691-49A5-ACBA-B26FC99C9548}" cxnId="{E1F54FA9-5631-4D7C-8257-2B6D6EECD8D6}" type="sibTrans">
      <dgm:prSet/>
      <dgm:spPr/>
      <dgm:t>
        <a:bodyPr/>
        <a:lstStyle/>
        <a:p>
          <a:endParaRPr lang="it-IT">
            <a:latin typeface="Arial Narrow" panose="020B0606020202030204" pitchFamily="34" charset="0"/>
          </a:endParaRPr>
        </a:p>
      </dgm:t>
    </dgm:pt>
    <dgm:pt modelId="{7A7EB4E8-6ACC-4BCA-8114-2062D86E5700}">
      <dgm:prSet phldrT="[Testo]"/>
      <dgm:spPr/>
      <dgm:t>
        <a:bodyPr/>
        <a:lstStyle/>
        <a:p>
          <a:r>
            <a:rPr lang="it-IT" dirty="0">
              <a:solidFill>
                <a:srgbClr val="0070C0"/>
              </a:solidFill>
              <a:latin typeface="Arial Narrow" panose="020B0606020202030204" pitchFamily="34" charset="0"/>
            </a:rPr>
            <a:t>Marche</a:t>
          </a:r>
        </a:p>
      </dgm:t>
    </dgm:pt>
    <dgm:pt modelId="{FE9665E3-5242-4821-BE6B-C774E1A54D16}" cxnId="{774ABF37-4D72-4047-9BB2-5E7B51CFF62B}" type="parTrans">
      <dgm:prSet/>
      <dgm:spPr/>
      <dgm:t>
        <a:bodyPr/>
        <a:lstStyle/>
        <a:p>
          <a:endParaRPr lang="it-IT">
            <a:latin typeface="Arial Narrow" panose="020B0606020202030204" pitchFamily="34" charset="0"/>
          </a:endParaRPr>
        </a:p>
      </dgm:t>
    </dgm:pt>
    <dgm:pt modelId="{44C16D8F-7F75-478F-80E8-901AE446B717}" cxnId="{774ABF37-4D72-4047-9BB2-5E7B51CFF62B}" type="sibTrans">
      <dgm:prSet/>
      <dgm:spPr/>
      <dgm:t>
        <a:bodyPr/>
        <a:lstStyle/>
        <a:p>
          <a:endParaRPr lang="it-IT">
            <a:latin typeface="Arial Narrow" panose="020B0606020202030204" pitchFamily="34" charset="0"/>
          </a:endParaRPr>
        </a:p>
      </dgm:t>
    </dgm:pt>
    <dgm:pt modelId="{24FA795F-898B-460C-9692-863932F40134}">
      <dgm:prSet phldrT="[Testo]"/>
      <dgm:spPr/>
      <dgm:t>
        <a:bodyPr/>
        <a:lstStyle/>
        <a:p>
          <a:r>
            <a:rPr lang="it-IT" dirty="0">
              <a:solidFill>
                <a:srgbClr val="0070C0"/>
              </a:solidFill>
              <a:latin typeface="Arial Narrow" panose="020B0606020202030204" pitchFamily="34" charset="0"/>
            </a:rPr>
            <a:t>Molise</a:t>
          </a:r>
        </a:p>
      </dgm:t>
    </dgm:pt>
    <dgm:pt modelId="{512891CF-B3CD-463B-A1B9-C775EF10C6B8}" cxnId="{1213F84A-8503-4CD2-90BE-85D5807D4548}" type="parTrans">
      <dgm:prSet/>
      <dgm:spPr/>
      <dgm:t>
        <a:bodyPr/>
        <a:lstStyle/>
        <a:p>
          <a:endParaRPr lang="it-IT">
            <a:latin typeface="Arial Narrow" panose="020B0606020202030204" pitchFamily="34" charset="0"/>
          </a:endParaRPr>
        </a:p>
      </dgm:t>
    </dgm:pt>
    <dgm:pt modelId="{AB610AF1-D4FF-4DFD-8238-2D9C0CF7D393}" cxnId="{1213F84A-8503-4CD2-90BE-85D5807D4548}" type="sibTrans">
      <dgm:prSet/>
      <dgm:spPr/>
      <dgm:t>
        <a:bodyPr/>
        <a:lstStyle/>
        <a:p>
          <a:endParaRPr lang="it-IT">
            <a:latin typeface="Arial Narrow" panose="020B0606020202030204" pitchFamily="34" charset="0"/>
          </a:endParaRPr>
        </a:p>
      </dgm:t>
    </dgm:pt>
    <dgm:pt modelId="{4F818D42-F71E-4954-8459-3315693A8F70}">
      <dgm:prSet phldrT="[Testo]"/>
      <dgm:spPr/>
      <dgm:t>
        <a:bodyPr/>
        <a:lstStyle/>
        <a:p>
          <a:r>
            <a:rPr lang="it-IT" dirty="0">
              <a:solidFill>
                <a:srgbClr val="0070C0"/>
              </a:solidFill>
              <a:latin typeface="Arial Narrow" panose="020B0606020202030204" pitchFamily="34" charset="0"/>
            </a:rPr>
            <a:t>Puglia</a:t>
          </a:r>
        </a:p>
      </dgm:t>
    </dgm:pt>
    <dgm:pt modelId="{A3940AE6-4CF5-43D6-BBAA-297AE68D6B0B}" cxnId="{910EC9B3-C0D3-4244-96F0-311AAD0C6B9C}" type="parTrans">
      <dgm:prSet/>
      <dgm:spPr/>
      <dgm:t>
        <a:bodyPr/>
        <a:lstStyle/>
        <a:p>
          <a:endParaRPr lang="it-IT">
            <a:latin typeface="Arial Narrow" panose="020B0606020202030204" pitchFamily="34" charset="0"/>
          </a:endParaRPr>
        </a:p>
      </dgm:t>
    </dgm:pt>
    <dgm:pt modelId="{753147DE-D89D-4118-AF8E-404B11AE84B6}" cxnId="{910EC9B3-C0D3-4244-96F0-311AAD0C6B9C}" type="sibTrans">
      <dgm:prSet/>
      <dgm:spPr/>
      <dgm:t>
        <a:bodyPr/>
        <a:lstStyle/>
        <a:p>
          <a:endParaRPr lang="it-IT">
            <a:latin typeface="Arial Narrow" panose="020B0606020202030204" pitchFamily="34" charset="0"/>
          </a:endParaRPr>
        </a:p>
      </dgm:t>
    </dgm:pt>
    <dgm:pt modelId="{0E6469D8-FCB4-48E7-A342-029FBE89903D}">
      <dgm:prSet phldrT="[Testo]"/>
      <dgm:spPr/>
      <dgm:t>
        <a:bodyPr/>
        <a:lstStyle/>
        <a:p>
          <a:r>
            <a:rPr lang="it-IT" dirty="0">
              <a:solidFill>
                <a:srgbClr val="0070C0"/>
              </a:solidFill>
              <a:latin typeface="Arial Narrow" panose="020B0606020202030204" pitchFamily="34" charset="0"/>
            </a:rPr>
            <a:t>Calabria</a:t>
          </a:r>
        </a:p>
      </dgm:t>
    </dgm:pt>
    <dgm:pt modelId="{090B8D8F-5C92-4E0B-B319-DB2D2AEF27F9}" cxnId="{551DB481-9E5F-4FF5-8A91-9C861B0375F1}" type="parTrans">
      <dgm:prSet/>
      <dgm:spPr/>
      <dgm:t>
        <a:bodyPr/>
        <a:lstStyle/>
        <a:p>
          <a:endParaRPr lang="it-IT">
            <a:latin typeface="Arial Narrow" panose="020B0606020202030204" pitchFamily="34" charset="0"/>
          </a:endParaRPr>
        </a:p>
      </dgm:t>
    </dgm:pt>
    <dgm:pt modelId="{11F2A972-7DB7-42BC-9879-AACCED5346E7}" cxnId="{551DB481-9E5F-4FF5-8A91-9C861B0375F1}" type="sibTrans">
      <dgm:prSet/>
      <dgm:spPr/>
      <dgm:t>
        <a:bodyPr/>
        <a:lstStyle/>
        <a:p>
          <a:endParaRPr lang="it-IT">
            <a:latin typeface="Arial Narrow" panose="020B0606020202030204" pitchFamily="34" charset="0"/>
          </a:endParaRPr>
        </a:p>
      </dgm:t>
    </dgm:pt>
    <dgm:pt modelId="{9AB24748-2158-457A-A3E1-F9BB993D11A9}">
      <dgm:prSet phldrT="[Testo]"/>
      <dgm:spPr/>
      <dgm:t>
        <a:bodyPr/>
        <a:lstStyle/>
        <a:p>
          <a:r>
            <a:rPr lang="it-IT" dirty="0">
              <a:solidFill>
                <a:srgbClr val="0070C0"/>
              </a:solidFill>
              <a:latin typeface="Arial Narrow" panose="020B0606020202030204" pitchFamily="34" charset="0"/>
            </a:rPr>
            <a:t>Basilicata</a:t>
          </a:r>
        </a:p>
      </dgm:t>
    </dgm:pt>
    <dgm:pt modelId="{D4023EFC-5405-4735-BD9C-7065141CA0E3}" cxnId="{7FA611B3-2B76-4141-8EF6-EDA79C4F586C}" type="parTrans">
      <dgm:prSet/>
      <dgm:spPr/>
      <dgm:t>
        <a:bodyPr/>
        <a:lstStyle/>
        <a:p>
          <a:endParaRPr lang="it-IT">
            <a:latin typeface="Arial Narrow" panose="020B0606020202030204" pitchFamily="34" charset="0"/>
          </a:endParaRPr>
        </a:p>
      </dgm:t>
    </dgm:pt>
    <dgm:pt modelId="{88D54621-7982-44B7-87C6-973C35EE5F9F}" cxnId="{7FA611B3-2B76-4141-8EF6-EDA79C4F586C}" type="sibTrans">
      <dgm:prSet/>
      <dgm:spPr/>
      <dgm:t>
        <a:bodyPr/>
        <a:lstStyle/>
        <a:p>
          <a:endParaRPr lang="it-IT">
            <a:latin typeface="Arial Narrow" panose="020B0606020202030204" pitchFamily="34" charset="0"/>
          </a:endParaRPr>
        </a:p>
      </dgm:t>
    </dgm:pt>
    <dgm:pt modelId="{53241693-2100-43CB-937B-321372BC49BD}">
      <dgm:prSet phldrT="[Testo]"/>
      <dgm:spPr/>
      <dgm:t>
        <a:bodyPr/>
        <a:lstStyle/>
        <a:p>
          <a:r>
            <a:rPr lang="it-IT" dirty="0">
              <a:solidFill>
                <a:srgbClr val="0070C0"/>
              </a:solidFill>
              <a:latin typeface="Arial Narrow" panose="020B0606020202030204" pitchFamily="34" charset="0"/>
            </a:rPr>
            <a:t>Lazio</a:t>
          </a:r>
        </a:p>
      </dgm:t>
    </dgm:pt>
    <dgm:pt modelId="{1795C5E6-979B-49A1-A817-43D7A7AF8487}" cxnId="{93348810-37DB-4006-A9A5-0DBA9054CC36}" type="parTrans">
      <dgm:prSet/>
      <dgm:spPr/>
      <dgm:t>
        <a:bodyPr/>
        <a:lstStyle/>
        <a:p>
          <a:endParaRPr lang="it-IT">
            <a:latin typeface="Arial Narrow" panose="020B0606020202030204" pitchFamily="34" charset="0"/>
          </a:endParaRPr>
        </a:p>
      </dgm:t>
    </dgm:pt>
    <dgm:pt modelId="{24FA01AC-3F9D-4137-B6A8-16C491974BB2}" cxnId="{93348810-37DB-4006-A9A5-0DBA9054CC36}" type="sibTrans">
      <dgm:prSet/>
      <dgm:spPr/>
      <dgm:t>
        <a:bodyPr/>
        <a:lstStyle/>
        <a:p>
          <a:endParaRPr lang="it-IT">
            <a:latin typeface="Arial Narrow" panose="020B0606020202030204" pitchFamily="34" charset="0"/>
          </a:endParaRPr>
        </a:p>
      </dgm:t>
    </dgm:pt>
    <dgm:pt modelId="{25F3F476-40F1-479C-8F4A-41A510DA067B}">
      <dgm:prSet phldrT="[Testo]"/>
      <dgm:spPr/>
      <dgm:t>
        <a:bodyPr/>
        <a:lstStyle/>
        <a:p>
          <a:r>
            <a:rPr lang="it-IT" dirty="0">
              <a:solidFill>
                <a:srgbClr val="0070C0"/>
              </a:solidFill>
              <a:latin typeface="Arial Narrow" panose="020B0606020202030204" pitchFamily="34" charset="0"/>
            </a:rPr>
            <a:t>Umbria</a:t>
          </a:r>
        </a:p>
      </dgm:t>
    </dgm:pt>
    <dgm:pt modelId="{FEC6BA0C-BF95-4855-9A9A-F6C9FA7F189C}" cxnId="{E84289E9-8585-4D2C-9E94-7293B1972AE1}" type="parTrans">
      <dgm:prSet/>
      <dgm:spPr/>
      <dgm:t>
        <a:bodyPr/>
        <a:lstStyle/>
        <a:p>
          <a:endParaRPr lang="it-IT">
            <a:latin typeface="Arial Narrow" panose="020B0606020202030204" pitchFamily="34" charset="0"/>
          </a:endParaRPr>
        </a:p>
      </dgm:t>
    </dgm:pt>
    <dgm:pt modelId="{0D305395-4ABC-4499-934D-00CD24F1683E}" cxnId="{E84289E9-8585-4D2C-9E94-7293B1972AE1}" type="sibTrans">
      <dgm:prSet/>
      <dgm:spPr/>
      <dgm:t>
        <a:bodyPr/>
        <a:lstStyle/>
        <a:p>
          <a:endParaRPr lang="it-IT">
            <a:latin typeface="Arial Narrow" panose="020B0606020202030204" pitchFamily="34" charset="0"/>
          </a:endParaRPr>
        </a:p>
      </dgm:t>
    </dgm:pt>
    <dgm:pt modelId="{EAEC3799-1AD7-4FC2-9412-03149F0F4833}">
      <dgm:prSet phldrT="[Testo]"/>
      <dgm:spPr/>
      <dgm:t>
        <a:bodyPr/>
        <a:lstStyle/>
        <a:p>
          <a:r>
            <a:rPr lang="it-IT" dirty="0">
              <a:solidFill>
                <a:srgbClr val="0070C0"/>
              </a:solidFill>
              <a:latin typeface="Arial Narrow" panose="020B0606020202030204" pitchFamily="34" charset="0"/>
            </a:rPr>
            <a:t>Molise</a:t>
          </a:r>
        </a:p>
      </dgm:t>
    </dgm:pt>
    <dgm:pt modelId="{5DAD35E4-ECFF-4091-A96A-40163B5B7F5D}" cxnId="{4DD141A6-FCB1-4A20-B878-2857838BBEEA}" type="parTrans">
      <dgm:prSet/>
      <dgm:spPr/>
      <dgm:t>
        <a:bodyPr/>
        <a:lstStyle/>
        <a:p>
          <a:endParaRPr lang="it-IT">
            <a:latin typeface="Arial Narrow" panose="020B0606020202030204" pitchFamily="34" charset="0"/>
          </a:endParaRPr>
        </a:p>
      </dgm:t>
    </dgm:pt>
    <dgm:pt modelId="{720436A3-85F7-477F-B6A0-07C8D9EB6D50}" cxnId="{4DD141A6-FCB1-4A20-B878-2857838BBEEA}" type="sibTrans">
      <dgm:prSet/>
      <dgm:spPr/>
      <dgm:t>
        <a:bodyPr/>
        <a:lstStyle/>
        <a:p>
          <a:endParaRPr lang="it-IT">
            <a:latin typeface="Arial Narrow" panose="020B0606020202030204" pitchFamily="34" charset="0"/>
          </a:endParaRPr>
        </a:p>
      </dgm:t>
    </dgm:pt>
    <dgm:pt modelId="{DA5D13C3-9494-4609-9494-A1E479DFC49E}">
      <dgm:prSet phldrT="[Testo]"/>
      <dgm:spPr/>
      <dgm:t>
        <a:bodyPr/>
        <a:lstStyle/>
        <a:p>
          <a:r>
            <a:rPr lang="it-IT" dirty="0">
              <a:solidFill>
                <a:srgbClr val="0070C0"/>
              </a:solidFill>
              <a:latin typeface="Arial Narrow" panose="020B0606020202030204" pitchFamily="34" charset="0"/>
            </a:rPr>
            <a:t>Puglia</a:t>
          </a:r>
        </a:p>
      </dgm:t>
    </dgm:pt>
    <dgm:pt modelId="{66612EC6-24D4-46ED-9628-8F1D2C08AFCF}" cxnId="{6288A8A6-8A3F-4913-9D8D-3FFBE371A0E7}" type="parTrans">
      <dgm:prSet/>
      <dgm:spPr/>
      <dgm:t>
        <a:bodyPr/>
        <a:lstStyle/>
        <a:p>
          <a:endParaRPr lang="it-IT">
            <a:latin typeface="Arial Narrow" panose="020B0606020202030204" pitchFamily="34" charset="0"/>
          </a:endParaRPr>
        </a:p>
      </dgm:t>
    </dgm:pt>
    <dgm:pt modelId="{81BDC08B-3CAF-4095-88D8-99032A4DEDA4}" cxnId="{6288A8A6-8A3F-4913-9D8D-3FFBE371A0E7}" type="sibTrans">
      <dgm:prSet/>
      <dgm:spPr/>
      <dgm:t>
        <a:bodyPr/>
        <a:lstStyle/>
        <a:p>
          <a:endParaRPr lang="it-IT">
            <a:latin typeface="Arial Narrow" panose="020B0606020202030204" pitchFamily="34" charset="0"/>
          </a:endParaRPr>
        </a:p>
      </dgm:t>
    </dgm:pt>
    <dgm:pt modelId="{56C0D2C2-DA59-454F-B061-653DC7D2B7E5}">
      <dgm:prSet phldrT="[Testo]"/>
      <dgm:spPr/>
      <dgm:t>
        <a:bodyPr/>
        <a:lstStyle/>
        <a:p>
          <a:r>
            <a:rPr lang="it-IT" dirty="0">
              <a:solidFill>
                <a:srgbClr val="0070C0"/>
              </a:solidFill>
              <a:latin typeface="Arial Narrow" panose="020B0606020202030204" pitchFamily="34" charset="0"/>
            </a:rPr>
            <a:t>Basilicata</a:t>
          </a:r>
        </a:p>
      </dgm:t>
    </dgm:pt>
    <dgm:pt modelId="{13BDF9B1-3323-417E-A4F2-0FC0B53EC480}" cxnId="{B29BFE24-E25C-45C4-8065-8129CE500FE5}" type="parTrans">
      <dgm:prSet/>
      <dgm:spPr/>
      <dgm:t>
        <a:bodyPr/>
        <a:lstStyle/>
        <a:p>
          <a:endParaRPr lang="it-IT">
            <a:latin typeface="Arial Narrow" panose="020B0606020202030204" pitchFamily="34" charset="0"/>
          </a:endParaRPr>
        </a:p>
      </dgm:t>
    </dgm:pt>
    <dgm:pt modelId="{E76067FB-E5BC-4E26-B635-DA98AC1BD434}" cxnId="{B29BFE24-E25C-45C4-8065-8129CE500FE5}" type="sibTrans">
      <dgm:prSet/>
      <dgm:spPr/>
      <dgm:t>
        <a:bodyPr/>
        <a:lstStyle/>
        <a:p>
          <a:endParaRPr lang="it-IT">
            <a:latin typeface="Arial Narrow" panose="020B0606020202030204" pitchFamily="34" charset="0"/>
          </a:endParaRPr>
        </a:p>
      </dgm:t>
    </dgm:pt>
    <dgm:pt modelId="{A660CAD5-495C-4CE5-8867-E5AE4C576576}">
      <dgm:prSet phldrT="[Testo]"/>
      <dgm:spPr/>
      <dgm:t>
        <a:bodyPr/>
        <a:lstStyle/>
        <a:p>
          <a:r>
            <a:rPr lang="it-IT" dirty="0">
              <a:solidFill>
                <a:srgbClr val="0070C0"/>
              </a:solidFill>
              <a:latin typeface="Arial Narrow" panose="020B0606020202030204" pitchFamily="34" charset="0"/>
            </a:rPr>
            <a:t>Calabria</a:t>
          </a:r>
        </a:p>
      </dgm:t>
    </dgm:pt>
    <dgm:pt modelId="{C0B0FBC8-083F-4B96-8458-BC5178FDEF88}" cxnId="{86F781BB-830C-40B9-8C96-C1D1C41A247F}" type="parTrans">
      <dgm:prSet/>
      <dgm:spPr/>
      <dgm:t>
        <a:bodyPr/>
        <a:lstStyle/>
        <a:p>
          <a:endParaRPr lang="it-IT">
            <a:latin typeface="Arial Narrow" panose="020B0606020202030204" pitchFamily="34" charset="0"/>
          </a:endParaRPr>
        </a:p>
      </dgm:t>
    </dgm:pt>
    <dgm:pt modelId="{1E3177A0-4715-4745-B9CF-C9484A27E078}" cxnId="{86F781BB-830C-40B9-8C96-C1D1C41A247F}" type="sibTrans">
      <dgm:prSet/>
      <dgm:spPr/>
      <dgm:t>
        <a:bodyPr/>
        <a:lstStyle/>
        <a:p>
          <a:endParaRPr lang="it-IT">
            <a:latin typeface="Arial Narrow" panose="020B0606020202030204" pitchFamily="34" charset="0"/>
          </a:endParaRPr>
        </a:p>
      </dgm:t>
    </dgm:pt>
    <dgm:pt modelId="{D3AA4905-515A-4013-BB55-17A3E4421A31}" type="pres">
      <dgm:prSet presAssocID="{7F3BA8E5-A9C9-420B-8E7A-21A22C670C3E}" presName="Name0" presStyleCnt="0">
        <dgm:presLayoutVars>
          <dgm:dir/>
          <dgm:animLvl val="lvl"/>
          <dgm:resizeHandles val="exact"/>
        </dgm:presLayoutVars>
      </dgm:prSet>
      <dgm:spPr/>
    </dgm:pt>
    <dgm:pt modelId="{A63F3A4C-4C9D-4333-A79F-7D14F36AFD8E}" type="pres">
      <dgm:prSet presAssocID="{533EA1D7-5177-41C5-9119-1BFF39E34B28}" presName="composite" presStyleCnt="0"/>
      <dgm:spPr/>
    </dgm:pt>
    <dgm:pt modelId="{1449FE3B-113A-4DC3-B094-4ACEBC2B97FF}" type="pres">
      <dgm:prSet presAssocID="{533EA1D7-5177-41C5-9119-1BFF39E34B28}" presName="parTx" presStyleLbl="alignNode1" presStyleIdx="0" presStyleCnt="5">
        <dgm:presLayoutVars>
          <dgm:chMax val="0"/>
          <dgm:chPref val="0"/>
          <dgm:bulletEnabled val="1"/>
        </dgm:presLayoutVars>
      </dgm:prSet>
      <dgm:spPr/>
    </dgm:pt>
    <dgm:pt modelId="{1E8637B5-965A-4067-AD12-996BE212BF46}" type="pres">
      <dgm:prSet presAssocID="{533EA1D7-5177-41C5-9119-1BFF39E34B28}" presName="desTx" presStyleLbl="alignAccFollowNode1" presStyleIdx="0" presStyleCnt="5" custScaleY="100000" custLinFactNeighborX="-261" custLinFactNeighborY="7442">
        <dgm:presLayoutVars>
          <dgm:bulletEnabled val="1"/>
        </dgm:presLayoutVars>
      </dgm:prSet>
      <dgm:spPr/>
    </dgm:pt>
    <dgm:pt modelId="{A528BABD-4DF0-4567-9EAA-2E24C6D70BBC}" type="pres">
      <dgm:prSet presAssocID="{89F0C44A-E3ED-495F-A6F5-04F2107B6EA5}" presName="space" presStyleCnt="0"/>
      <dgm:spPr/>
    </dgm:pt>
    <dgm:pt modelId="{98DA6754-3F5E-4920-9652-392BCC1DCFCB}" type="pres">
      <dgm:prSet presAssocID="{9074F9A7-652A-45C3-B202-B9908105FE24}" presName="composite" presStyleCnt="0"/>
      <dgm:spPr/>
    </dgm:pt>
    <dgm:pt modelId="{0228B62C-71A8-497E-B6E3-9685AE1D2AA2}" type="pres">
      <dgm:prSet presAssocID="{9074F9A7-652A-45C3-B202-B9908105FE24}" presName="parTx" presStyleLbl="alignNode1" presStyleIdx="1" presStyleCnt="5">
        <dgm:presLayoutVars>
          <dgm:chMax val="0"/>
          <dgm:chPref val="0"/>
          <dgm:bulletEnabled val="1"/>
        </dgm:presLayoutVars>
      </dgm:prSet>
      <dgm:spPr/>
    </dgm:pt>
    <dgm:pt modelId="{E1ED87AE-6382-47B2-9DA6-9C4EEB587686}" type="pres">
      <dgm:prSet presAssocID="{9074F9A7-652A-45C3-B202-B9908105FE24}" presName="desTx" presStyleLbl="alignAccFollowNode1" presStyleIdx="1" presStyleCnt="5" custScaleY="100000" custLinFactNeighborX="261" custLinFactNeighborY="5721">
        <dgm:presLayoutVars>
          <dgm:bulletEnabled val="1"/>
        </dgm:presLayoutVars>
      </dgm:prSet>
      <dgm:spPr/>
    </dgm:pt>
    <dgm:pt modelId="{CACC50BE-B019-4762-A369-575FE4AFED6F}" type="pres">
      <dgm:prSet presAssocID="{6A1FE874-F216-43F8-94B1-64F48FA736BD}" presName="space" presStyleCnt="0"/>
      <dgm:spPr/>
    </dgm:pt>
    <dgm:pt modelId="{3EC7AA79-289C-4EC0-A0A8-5990AFD5BE88}" type="pres">
      <dgm:prSet presAssocID="{FE165C89-C918-44AC-B079-7BAEC213B32E}" presName="composite" presStyleCnt="0"/>
      <dgm:spPr/>
    </dgm:pt>
    <dgm:pt modelId="{FAA41CE5-B0BA-475A-944A-747CD2E17DF4}" type="pres">
      <dgm:prSet presAssocID="{FE165C89-C918-44AC-B079-7BAEC213B32E}" presName="parTx" presStyleLbl="alignNode1" presStyleIdx="2" presStyleCnt="5">
        <dgm:presLayoutVars>
          <dgm:chMax val="0"/>
          <dgm:chPref val="0"/>
          <dgm:bulletEnabled val="1"/>
        </dgm:presLayoutVars>
      </dgm:prSet>
      <dgm:spPr/>
    </dgm:pt>
    <dgm:pt modelId="{744B971A-97D9-423E-B30B-7BF3E3753CF3}" type="pres">
      <dgm:prSet presAssocID="{FE165C89-C918-44AC-B079-7BAEC213B32E}" presName="desTx" presStyleLbl="alignAccFollowNode1" presStyleIdx="2" presStyleCnt="5" custScaleY="100000" custLinFactNeighborX="261" custLinFactNeighborY="6304">
        <dgm:presLayoutVars>
          <dgm:bulletEnabled val="1"/>
        </dgm:presLayoutVars>
      </dgm:prSet>
      <dgm:spPr/>
    </dgm:pt>
    <dgm:pt modelId="{304F63C8-5396-4801-A2D7-F40F66988C46}" type="pres">
      <dgm:prSet presAssocID="{9E63657D-39BA-4B65-B2B9-7E4B97A28C57}" presName="space" presStyleCnt="0"/>
      <dgm:spPr/>
    </dgm:pt>
    <dgm:pt modelId="{22EF3958-447B-4A30-BEFD-0709BF6BB8AE}" type="pres">
      <dgm:prSet presAssocID="{73F5C155-E15F-4F9B-8B42-FEBCFCF71AF6}" presName="composite" presStyleCnt="0"/>
      <dgm:spPr/>
    </dgm:pt>
    <dgm:pt modelId="{18C6DBB3-5560-4461-9EF7-36605F9F411B}" type="pres">
      <dgm:prSet presAssocID="{73F5C155-E15F-4F9B-8B42-FEBCFCF71AF6}" presName="parTx" presStyleLbl="alignNode1" presStyleIdx="3" presStyleCnt="5">
        <dgm:presLayoutVars>
          <dgm:chMax val="0"/>
          <dgm:chPref val="0"/>
          <dgm:bulletEnabled val="1"/>
        </dgm:presLayoutVars>
      </dgm:prSet>
      <dgm:spPr/>
    </dgm:pt>
    <dgm:pt modelId="{AE59956F-FF5B-4440-976D-C1738C2E36D0}" type="pres">
      <dgm:prSet presAssocID="{73F5C155-E15F-4F9B-8B42-FEBCFCF71AF6}" presName="desTx" presStyleLbl="alignAccFollowNode1" presStyleIdx="3" presStyleCnt="5" custScaleY="100000" custLinFactNeighborX="1029" custLinFactNeighborY="5859">
        <dgm:presLayoutVars>
          <dgm:bulletEnabled val="1"/>
        </dgm:presLayoutVars>
      </dgm:prSet>
      <dgm:spPr/>
    </dgm:pt>
    <dgm:pt modelId="{632563D3-8B7C-4DC2-A396-11A242C606D6}" type="pres">
      <dgm:prSet presAssocID="{33017D42-2E41-4993-A2E1-13659BF0C1C5}" presName="space" presStyleCnt="0"/>
      <dgm:spPr/>
    </dgm:pt>
    <dgm:pt modelId="{67F46CD4-580E-4317-B2DE-B686E4D6C677}" type="pres">
      <dgm:prSet presAssocID="{7D2D7943-FFCB-415B-80B4-C6D90767CB71}" presName="composite" presStyleCnt="0"/>
      <dgm:spPr/>
    </dgm:pt>
    <dgm:pt modelId="{A708B317-6436-4702-959D-9530F95B8F78}" type="pres">
      <dgm:prSet presAssocID="{7D2D7943-FFCB-415B-80B4-C6D90767CB71}" presName="parTx" presStyleLbl="alignNode1" presStyleIdx="4" presStyleCnt="5">
        <dgm:presLayoutVars>
          <dgm:chMax val="0"/>
          <dgm:chPref val="0"/>
          <dgm:bulletEnabled val="1"/>
        </dgm:presLayoutVars>
      </dgm:prSet>
      <dgm:spPr/>
    </dgm:pt>
    <dgm:pt modelId="{511669B6-206D-46BC-9A21-62D211A2DD1B}" type="pres">
      <dgm:prSet presAssocID="{7D2D7943-FFCB-415B-80B4-C6D90767CB71}" presName="desTx" presStyleLbl="alignAccFollowNode1" presStyleIdx="4" presStyleCnt="5" custScaleY="100000" custLinFactNeighborX="261" custLinFactNeighborY="6894">
        <dgm:presLayoutVars>
          <dgm:bulletEnabled val="1"/>
        </dgm:presLayoutVars>
      </dgm:prSet>
      <dgm:spPr/>
    </dgm:pt>
  </dgm:ptLst>
  <dgm:cxnLst>
    <dgm:cxn modelId="{204D2400-C708-4972-9D4E-BCFC3BD6E857}" type="presOf" srcId="{A660CAD5-495C-4CE5-8867-E5AE4C576576}" destId="{511669B6-206D-46BC-9A21-62D211A2DD1B}" srcOrd="0" destOrd="2" presId="urn:microsoft.com/office/officeart/2005/8/layout/hList1"/>
    <dgm:cxn modelId="{0534DB06-F40E-41BC-BA5B-09F44B856EAD}" srcId="{533EA1D7-5177-41C5-9119-1BFF39E34B28}" destId="{1933F637-CD63-447E-B323-D29DFAFDA512}" srcOrd="0" destOrd="0" parTransId="{0DA5DA94-F6E1-4577-83B6-7FAAFF4B7FA5}" sibTransId="{204A2361-8E42-4FA4-BB4A-182FCFABCCA4}"/>
    <dgm:cxn modelId="{6E18E007-C590-438F-B44F-1EBF24FABE5A}" type="presOf" srcId="{9AB24748-2158-457A-A3E1-F9BB993D11A9}" destId="{744B971A-97D9-423E-B30B-7BF3E3753CF3}" srcOrd="0" destOrd="7" presId="urn:microsoft.com/office/officeart/2005/8/layout/hList1"/>
    <dgm:cxn modelId="{9095C608-E57E-40E2-9C29-1890BF213E87}" type="presOf" srcId="{533EA1D7-5177-41C5-9119-1BFF39E34B28}" destId="{1449FE3B-113A-4DC3-B094-4ACEBC2B97FF}" srcOrd="0" destOrd="0" presId="urn:microsoft.com/office/officeart/2005/8/layout/hList1"/>
    <dgm:cxn modelId="{93348810-37DB-4006-A9A5-0DBA9054CC36}" srcId="{73F5C155-E15F-4F9B-8B42-FEBCFCF71AF6}" destId="{53241693-2100-43CB-937B-321372BC49BD}" srcOrd="2" destOrd="0" parTransId="{1795C5E6-979B-49A1-A817-43D7A7AF8487}" sibTransId="{24FA01AC-3F9D-4137-B6A8-16C491974BB2}"/>
    <dgm:cxn modelId="{E683E512-C90F-4024-A17F-4BCE8795016E}" srcId="{73F5C155-E15F-4F9B-8B42-FEBCFCF71AF6}" destId="{31C44ACA-EDB5-4D19-A7F0-6813447F21FE}" srcOrd="1" destOrd="0" parTransId="{2AFAEE83-4662-45C4-B141-0DF98F26C9D9}" sibTransId="{05D1DA1E-CCF8-40FD-93E1-614019FD20E9}"/>
    <dgm:cxn modelId="{CF546B1A-DC54-4D2D-9221-C7A7E778CC2A}" type="presOf" srcId="{4F818D42-F71E-4954-8459-3315693A8F70}" destId="{744B971A-97D9-423E-B30B-7BF3E3753CF3}" srcOrd="0" destOrd="5" presId="urn:microsoft.com/office/officeart/2005/8/layout/hList1"/>
    <dgm:cxn modelId="{8D60621E-BB2A-4326-8345-E19B96CC51F6}" type="presOf" srcId="{7D2D7943-FFCB-415B-80B4-C6D90767CB71}" destId="{A708B317-6436-4702-959D-9530F95B8F78}" srcOrd="0" destOrd="0" presId="urn:microsoft.com/office/officeart/2005/8/layout/hList1"/>
    <dgm:cxn modelId="{B29BFE24-E25C-45C4-8065-8129CE500FE5}" srcId="{73F5C155-E15F-4F9B-8B42-FEBCFCF71AF6}" destId="{56C0D2C2-DA59-454F-B061-653DC7D2B7E5}" srcOrd="6" destOrd="0" parTransId="{13BDF9B1-3323-417E-A4F2-0FC0B53EC480}" sibTransId="{E76067FB-E5BC-4E26-B635-DA98AC1BD434}"/>
    <dgm:cxn modelId="{EEC26F25-E4B8-4F22-9676-09A6FE8BAC79}" type="presOf" srcId="{BCDB9AD0-33F7-4C50-A5C8-E7A29B2406F5}" destId="{1E8637B5-965A-4067-AD12-996BE212BF46}" srcOrd="0" destOrd="2" presId="urn:microsoft.com/office/officeart/2005/8/layout/hList1"/>
    <dgm:cxn modelId="{774ABF37-4D72-4047-9BB2-5E7B51CFF62B}" srcId="{FE165C89-C918-44AC-B079-7BAEC213B32E}" destId="{7A7EB4E8-6ACC-4BCA-8114-2062D86E5700}" srcOrd="3" destOrd="0" parTransId="{FE9665E3-5242-4821-BE6B-C774E1A54D16}" sibTransId="{44C16D8F-7F75-478F-80E8-901AE446B717}"/>
    <dgm:cxn modelId="{001B8B39-B2F5-4628-AF5E-116542109D2F}" srcId="{7F3BA8E5-A9C9-420B-8E7A-21A22C670C3E}" destId="{9074F9A7-652A-45C3-B202-B9908105FE24}" srcOrd="1" destOrd="0" parTransId="{868C8091-9C51-4822-AEDD-8952E7573BB0}" sibTransId="{6A1FE874-F216-43F8-94B1-64F48FA736BD}"/>
    <dgm:cxn modelId="{D9A40C3A-23C7-4F04-BFDB-4A877C36FB42}" srcId="{73F5C155-E15F-4F9B-8B42-FEBCFCF71AF6}" destId="{D45BC7D4-3BF8-41E7-B78F-7AA9CE3B080D}" srcOrd="0" destOrd="0" parTransId="{1E91732A-3D52-4801-8ED0-D995DAE451ED}" sibTransId="{9C067733-6CBE-4E56-B413-A8F479934AFF}"/>
    <dgm:cxn modelId="{2CA3573C-73C7-4DF9-8844-DE5447AE3959}" type="presOf" srcId="{891E9858-191E-431A-AA40-9CBC5EC7C49F}" destId="{511669B6-206D-46BC-9A21-62D211A2DD1B}" srcOrd="0" destOrd="0" presId="urn:microsoft.com/office/officeart/2005/8/layout/hList1"/>
    <dgm:cxn modelId="{C309C540-FBE9-4CC7-9639-18D1FDEDC6BC}" srcId="{7D2D7943-FFCB-415B-80B4-C6D90767CB71}" destId="{621A0E88-D3FB-426D-838F-FE65BEFE9D0E}" srcOrd="1" destOrd="0" parTransId="{3ED72805-1389-4F90-A48E-798797F1EE1E}" sibTransId="{D874A4BE-75AD-4E0B-9680-E7E72E52BD66}"/>
    <dgm:cxn modelId="{15642548-6E0D-4826-96C0-A57B3C9325EC}" srcId="{9074F9A7-652A-45C3-B202-B9908105FE24}" destId="{B359FDF8-1B12-47AF-BF10-B6460F15E591}" srcOrd="6" destOrd="0" parTransId="{6B41F7E5-FA71-49B1-92B1-D756AE76A4B2}" sibTransId="{1A06EDF2-5DB9-4EC1-BB31-B89D50602D41}"/>
    <dgm:cxn modelId="{92F57769-6E02-4CBB-B44C-5BEA5FCDF815}" type="presOf" srcId="{48CE0601-F4A0-4CAA-AD3C-55BD9F4A70DF}" destId="{1E8637B5-965A-4067-AD12-996BE212BF46}" srcOrd="0" destOrd="1" presId="urn:microsoft.com/office/officeart/2005/8/layout/hList1"/>
    <dgm:cxn modelId="{34763D4A-A1FA-4EFF-8C1E-E43C27A717B5}" type="presOf" srcId="{1259E791-EF5B-403A-B8BF-80464752A1B0}" destId="{744B971A-97D9-423E-B30B-7BF3E3753CF3}" srcOrd="0" destOrd="0" presId="urn:microsoft.com/office/officeart/2005/8/layout/hList1"/>
    <dgm:cxn modelId="{5978C04A-C0E0-44DC-8DB5-93B2AB756F48}" srcId="{9074F9A7-652A-45C3-B202-B9908105FE24}" destId="{53586E8F-BC32-4008-8C72-C1F147A8BE11}" srcOrd="3" destOrd="0" parTransId="{FBBB9190-B257-480C-A1E4-674221ED1C25}" sibTransId="{3D763AFF-000F-4BB3-B64E-9FDEEABD61F5}"/>
    <dgm:cxn modelId="{1213F84A-8503-4CD2-90BE-85D5807D4548}" srcId="{FE165C89-C918-44AC-B079-7BAEC213B32E}" destId="{24FA795F-898B-460C-9692-863932F40134}" srcOrd="4" destOrd="0" parTransId="{512891CF-B3CD-463B-A1B9-C775EF10C6B8}" sibTransId="{AB610AF1-D4FF-4DFD-8238-2D9C0CF7D393}"/>
    <dgm:cxn modelId="{DE469C4D-674C-4787-85B6-C8128BB7A974}" type="presOf" srcId="{53586E8F-BC32-4008-8C72-C1F147A8BE11}" destId="{E1ED87AE-6382-47B2-9DA6-9C4EEB587686}" srcOrd="0" destOrd="3" presId="urn:microsoft.com/office/officeart/2005/8/layout/hList1"/>
    <dgm:cxn modelId="{B1AB9C4D-E180-4E7D-B6A9-5A09061F9256}" srcId="{7F3BA8E5-A9C9-420B-8E7A-21A22C670C3E}" destId="{73F5C155-E15F-4F9B-8B42-FEBCFCF71AF6}" srcOrd="3" destOrd="0" parTransId="{6654A05B-215C-4B6B-B2E1-3FF2F0A98DC7}" sibTransId="{33017D42-2E41-4993-A2E1-13659BF0C1C5}"/>
    <dgm:cxn modelId="{4BF80E6E-885D-4B1A-A54A-B2DA2773547B}" srcId="{9074F9A7-652A-45C3-B202-B9908105FE24}" destId="{43D724B1-9830-4ED5-9764-8C2C673E933D}" srcOrd="0" destOrd="0" parTransId="{C7B74A2D-12D0-4CF0-90BF-2AA6D13958A8}" sibTransId="{B14FC214-BE30-4165-899C-9D0F2C3F35A1}"/>
    <dgm:cxn modelId="{E5F48B6F-14E5-4B88-AC12-B5468632A560}" srcId="{533EA1D7-5177-41C5-9119-1BFF39E34B28}" destId="{F77C5B51-58F8-4F65-8173-3BBA2F5BB6E3}" srcOrd="4" destOrd="0" parTransId="{ECC18D8C-F5E8-47BF-817D-711C419187A4}" sibTransId="{5F32E108-3716-4EB8-827A-406D8F651CAA}"/>
    <dgm:cxn modelId="{634C9C50-E223-4141-878D-C0AE162CD79E}" srcId="{533EA1D7-5177-41C5-9119-1BFF39E34B28}" destId="{BCDB9AD0-33F7-4C50-A5C8-E7A29B2406F5}" srcOrd="2" destOrd="0" parTransId="{A1F92027-56F0-485C-9ED1-EF9AC4934EAC}" sibTransId="{0F8E1FD6-115A-4BEF-97DF-4B2C3597DFCA}"/>
    <dgm:cxn modelId="{317FEB51-6D07-41C1-9C5F-8C19343A6D15}" type="presOf" srcId="{621A0E88-D3FB-426D-838F-FE65BEFE9D0E}" destId="{511669B6-206D-46BC-9A21-62D211A2DD1B}" srcOrd="0" destOrd="1" presId="urn:microsoft.com/office/officeart/2005/8/layout/hList1"/>
    <dgm:cxn modelId="{D9C2D755-E944-4B90-BD29-4EA3F8D17F50}" type="presOf" srcId="{24FA795F-898B-460C-9692-863932F40134}" destId="{744B971A-97D9-423E-B30B-7BF3E3753CF3}" srcOrd="0" destOrd="4" presId="urn:microsoft.com/office/officeart/2005/8/layout/hList1"/>
    <dgm:cxn modelId="{EBD4AD56-A919-4EA5-9DFF-C3B99B6B5D3E}" type="presOf" srcId="{534D4455-BE58-4735-90ED-8222E894ADF1}" destId="{1E8637B5-965A-4067-AD12-996BE212BF46}" srcOrd="0" destOrd="5" presId="urn:microsoft.com/office/officeart/2005/8/layout/hList1"/>
    <dgm:cxn modelId="{BBC02E78-C9E0-4561-B0B2-53DE7D1DA31C}" type="presOf" srcId="{7A7EB4E8-6ACC-4BCA-8114-2062D86E5700}" destId="{744B971A-97D9-423E-B30B-7BF3E3753CF3}" srcOrd="0" destOrd="3" presId="urn:microsoft.com/office/officeart/2005/8/layout/hList1"/>
    <dgm:cxn modelId="{D6F0065A-CF58-4FE8-B18A-89CB07A1F7CD}" type="presOf" srcId="{D574CD7E-FD99-43C4-A2C7-C19DD71A28F6}" destId="{E1ED87AE-6382-47B2-9DA6-9C4EEB587686}" srcOrd="0" destOrd="1" presId="urn:microsoft.com/office/officeart/2005/8/layout/hList1"/>
    <dgm:cxn modelId="{3DBD4C5A-073B-4BF4-A044-7E3205687D25}" type="presOf" srcId="{FE165C89-C918-44AC-B079-7BAEC213B32E}" destId="{FAA41CE5-B0BA-475A-944A-747CD2E17DF4}" srcOrd="0" destOrd="0" presId="urn:microsoft.com/office/officeart/2005/8/layout/hList1"/>
    <dgm:cxn modelId="{15264B7C-53D4-4087-9ED9-7E6C0CD8B6A4}" type="presOf" srcId="{25F3F476-40F1-479C-8F4A-41A510DA067B}" destId="{AE59956F-FF5B-4440-976D-C1738C2E36D0}" srcOrd="0" destOrd="3" presId="urn:microsoft.com/office/officeart/2005/8/layout/hList1"/>
    <dgm:cxn modelId="{D2CD517F-19BF-45E6-A8D3-5B7DA88791BC}" srcId="{9074F9A7-652A-45C3-B202-B9908105FE24}" destId="{D574CD7E-FD99-43C4-A2C7-C19DD71A28F6}" srcOrd="1" destOrd="0" parTransId="{7A6CA87D-A728-468F-A693-3CD537BED97F}" sibTransId="{FEFED39D-87A4-40C3-99ED-41A39B31A74F}"/>
    <dgm:cxn modelId="{8BB07A7F-2ED1-439E-870A-752CA30AEFE4}" type="presOf" srcId="{31C44ACA-EDB5-4D19-A7F0-6813447F21FE}" destId="{AE59956F-FF5B-4440-976D-C1738C2E36D0}" srcOrd="0" destOrd="1" presId="urn:microsoft.com/office/officeart/2005/8/layout/hList1"/>
    <dgm:cxn modelId="{7DCC9A81-F8B9-4688-86BB-E706BCA248F5}" srcId="{533EA1D7-5177-41C5-9119-1BFF39E34B28}" destId="{48CE0601-F4A0-4CAA-AD3C-55BD9F4A70DF}" srcOrd="1" destOrd="0" parTransId="{9B826B32-D333-441D-9E94-2F1A3D3F2862}" sibTransId="{CB092014-EAA7-4D5B-BD36-C09E45D92BEE}"/>
    <dgm:cxn modelId="{551DB481-9E5F-4FF5-8A91-9C861B0375F1}" srcId="{FE165C89-C918-44AC-B079-7BAEC213B32E}" destId="{0E6469D8-FCB4-48E7-A342-029FBE89903D}" srcOrd="6" destOrd="0" parTransId="{090B8D8F-5C92-4E0B-B319-DB2D2AEF27F9}" sibTransId="{11F2A972-7DB7-42BC-9879-AACCED5346E7}"/>
    <dgm:cxn modelId="{1A790489-5B0D-445A-BEC1-FF9C0A55AADB}" srcId="{9074F9A7-652A-45C3-B202-B9908105FE24}" destId="{5A017796-9C28-46D4-8187-81D777163F16}" srcOrd="7" destOrd="0" parTransId="{D17ECD7B-BCE3-4F67-AD07-055EDBC1FBCD}" sibTransId="{9BE86EBB-5E18-48A1-ABC4-78C51BD79FA3}"/>
    <dgm:cxn modelId="{41B2978B-12DA-42D3-8E19-0816839D6AD2}" type="presOf" srcId="{D45BC7D4-3BF8-41E7-B78F-7AA9CE3B080D}" destId="{AE59956F-FF5B-4440-976D-C1738C2E36D0}" srcOrd="0" destOrd="0" presId="urn:microsoft.com/office/officeart/2005/8/layout/hList1"/>
    <dgm:cxn modelId="{ABE4288F-FEE2-43D2-A1E2-B2F4BF297402}" type="presOf" srcId="{F77C5B51-58F8-4F65-8173-3BBA2F5BB6E3}" destId="{1E8637B5-965A-4067-AD12-996BE212BF46}" srcOrd="0" destOrd="4" presId="urn:microsoft.com/office/officeart/2005/8/layout/hList1"/>
    <dgm:cxn modelId="{B8D64792-719B-4FB9-B7D5-DA7D3913D84D}" srcId="{7F3BA8E5-A9C9-420B-8E7A-21A22C670C3E}" destId="{FE165C89-C918-44AC-B079-7BAEC213B32E}" srcOrd="2" destOrd="0" parTransId="{1BA620A2-1A7E-49D7-AA85-BFD2BA051D91}" sibTransId="{9E63657D-39BA-4B65-B2B9-7E4B97A28C57}"/>
    <dgm:cxn modelId="{E984AE97-C504-4B3B-80DC-A628176BA852}" type="presOf" srcId="{1933F637-CD63-447E-B323-D29DFAFDA512}" destId="{1E8637B5-965A-4067-AD12-996BE212BF46}" srcOrd="0" destOrd="0" presId="urn:microsoft.com/office/officeart/2005/8/layout/hList1"/>
    <dgm:cxn modelId="{67B69798-0AF8-48DC-9543-9B909CE298C7}" srcId="{9074F9A7-652A-45C3-B202-B9908105FE24}" destId="{4E1ACCB5-6C56-4E05-A25C-D9D3C0DF82FE}" srcOrd="4" destOrd="0" parTransId="{F15B396B-1DC1-497D-B929-FEB54CD8AE72}" sibTransId="{082437D4-634E-4B73-B529-4D1887FFF551}"/>
    <dgm:cxn modelId="{999F199B-9781-49BE-B9C7-4F05A00D7801}" type="presOf" srcId="{EBB7F565-84CE-4E16-A99E-117D8F8B08F3}" destId="{E1ED87AE-6382-47B2-9DA6-9C4EEB587686}" srcOrd="0" destOrd="2" presId="urn:microsoft.com/office/officeart/2005/8/layout/hList1"/>
    <dgm:cxn modelId="{F8BDEA9B-259F-4479-A0F2-36ED9CF50BF5}" type="presOf" srcId="{9074F9A7-652A-45C3-B202-B9908105FE24}" destId="{0228B62C-71A8-497E-B6E3-9685AE1D2AA2}" srcOrd="0" destOrd="0" presId="urn:microsoft.com/office/officeart/2005/8/layout/hList1"/>
    <dgm:cxn modelId="{76232AA1-9D1B-4D67-AA02-D5119AA1BCE0}" srcId="{FE165C89-C918-44AC-B079-7BAEC213B32E}" destId="{1259E791-EF5B-403A-B8BF-80464752A1B0}" srcOrd="0" destOrd="0" parTransId="{EE2D7247-7D30-40E0-9FDD-5D4A78C1C49B}" sibTransId="{2FFF0912-1356-45B9-885A-5B62534979AF}"/>
    <dgm:cxn modelId="{98EEA8A5-642C-4800-A362-54D6FAC79D2B}" type="presOf" srcId="{43D724B1-9830-4ED5-9764-8C2C673E933D}" destId="{E1ED87AE-6382-47B2-9DA6-9C4EEB587686}" srcOrd="0" destOrd="0" presId="urn:microsoft.com/office/officeart/2005/8/layout/hList1"/>
    <dgm:cxn modelId="{4DD141A6-FCB1-4A20-B878-2857838BBEEA}" srcId="{73F5C155-E15F-4F9B-8B42-FEBCFCF71AF6}" destId="{EAEC3799-1AD7-4FC2-9412-03149F0F4833}" srcOrd="4" destOrd="0" parTransId="{5DAD35E4-ECFF-4091-A96A-40163B5B7F5D}" sibTransId="{720436A3-85F7-477F-B6A0-07C8D9EB6D50}"/>
    <dgm:cxn modelId="{6288A8A6-8A3F-4913-9D8D-3FFBE371A0E7}" srcId="{73F5C155-E15F-4F9B-8B42-FEBCFCF71AF6}" destId="{DA5D13C3-9494-4609-9494-A1E479DFC49E}" srcOrd="5" destOrd="0" parTransId="{66612EC6-24D4-46ED-9628-8F1D2C08AFCF}" sibTransId="{81BDC08B-3CAF-4095-88D8-99032A4DEDA4}"/>
    <dgm:cxn modelId="{B43C11A8-36EC-431E-BBEF-609563C5FC4D}" srcId="{9074F9A7-652A-45C3-B202-B9908105FE24}" destId="{F353732B-2976-496D-99CC-D99D92D62D75}" srcOrd="5" destOrd="0" parTransId="{D3B58D75-8246-46DA-BAC5-5A62A2BD1B66}" sibTransId="{5F8777AE-798D-40FE-A97E-D29991A7DFBC}"/>
    <dgm:cxn modelId="{FE7611A8-6B91-4CAE-B360-3D156D7CF7AA}" type="presOf" srcId="{9842859B-542D-4223-9EA6-FFB7D8C902BF}" destId="{744B971A-97D9-423E-B30B-7BF3E3753CF3}" srcOrd="0" destOrd="2" presId="urn:microsoft.com/office/officeart/2005/8/layout/hList1"/>
    <dgm:cxn modelId="{E1F54FA9-5631-4D7C-8257-2B6D6EECD8D6}" srcId="{FE165C89-C918-44AC-B079-7BAEC213B32E}" destId="{9842859B-542D-4223-9EA6-FFB7D8C902BF}" srcOrd="2" destOrd="0" parTransId="{2FC85F29-42CF-44D2-8663-0B0490441412}" sibTransId="{EE18B590-4691-49A5-ACBA-B26FC99C9548}"/>
    <dgm:cxn modelId="{85A0C9A9-0881-47A0-AD3C-91BE29FB60BC}" srcId="{FE165C89-C918-44AC-B079-7BAEC213B32E}" destId="{AD263A49-A2B1-41C4-B36C-259E866952A7}" srcOrd="1" destOrd="0" parTransId="{85AF88CF-7559-4443-9686-8BA0CF8087E6}" sibTransId="{5FC63F38-9ADF-4C68-B500-55FD13339ECE}"/>
    <dgm:cxn modelId="{31F4A6AC-AB20-4A83-98B2-ECA44738D98E}" type="presOf" srcId="{EAEC3799-1AD7-4FC2-9412-03149F0F4833}" destId="{AE59956F-FF5B-4440-976D-C1738C2E36D0}" srcOrd="0" destOrd="4" presId="urn:microsoft.com/office/officeart/2005/8/layout/hList1"/>
    <dgm:cxn modelId="{BC5914AF-0AA5-4052-A8D3-807C671F16D6}" type="presOf" srcId="{4E1ACCB5-6C56-4E05-A25C-D9D3C0DF82FE}" destId="{E1ED87AE-6382-47B2-9DA6-9C4EEB587686}" srcOrd="0" destOrd="4" presId="urn:microsoft.com/office/officeart/2005/8/layout/hList1"/>
    <dgm:cxn modelId="{7FA611B3-2B76-4141-8EF6-EDA79C4F586C}" srcId="{FE165C89-C918-44AC-B079-7BAEC213B32E}" destId="{9AB24748-2158-457A-A3E1-F9BB993D11A9}" srcOrd="7" destOrd="0" parTransId="{D4023EFC-5405-4735-BD9C-7065141CA0E3}" sibTransId="{88D54621-7982-44B7-87C6-973C35EE5F9F}"/>
    <dgm:cxn modelId="{910EC9B3-C0D3-4244-96F0-311AAD0C6B9C}" srcId="{FE165C89-C918-44AC-B079-7BAEC213B32E}" destId="{4F818D42-F71E-4954-8459-3315693A8F70}" srcOrd="5" destOrd="0" parTransId="{A3940AE6-4CF5-43D6-BBAA-297AE68D6B0B}" sibTransId="{753147DE-D89D-4118-AF8E-404B11AE84B6}"/>
    <dgm:cxn modelId="{86F781BB-830C-40B9-8C96-C1D1C41A247F}" srcId="{7D2D7943-FFCB-415B-80B4-C6D90767CB71}" destId="{A660CAD5-495C-4CE5-8867-E5AE4C576576}" srcOrd="2" destOrd="0" parTransId="{C0B0FBC8-083F-4B96-8458-BC5178FDEF88}" sibTransId="{1E3177A0-4715-4745-B9CF-C9484A27E078}"/>
    <dgm:cxn modelId="{B49BD4BF-7F3B-403F-86AF-837F880A3A90}" srcId="{533EA1D7-5177-41C5-9119-1BFF39E34B28}" destId="{534D4455-BE58-4735-90ED-8222E894ADF1}" srcOrd="5" destOrd="0" parTransId="{5C4B6A3E-28AF-487C-8047-613BEC68B0EB}" sibTransId="{51FCC885-D86C-4317-9380-4FE1CFCC6687}"/>
    <dgm:cxn modelId="{C1CFB7CB-9AD4-47C7-8600-C6093BE307DD}" type="presOf" srcId="{5A017796-9C28-46D4-8187-81D777163F16}" destId="{E1ED87AE-6382-47B2-9DA6-9C4EEB587686}" srcOrd="0" destOrd="7" presId="urn:microsoft.com/office/officeart/2005/8/layout/hList1"/>
    <dgm:cxn modelId="{D0C189CD-9137-4B55-AEDF-9C63ECAB052D}" type="presOf" srcId="{CEBDDC2E-327F-4BD7-A5CD-C2EBB87AEE8E}" destId="{1E8637B5-965A-4067-AD12-996BE212BF46}" srcOrd="0" destOrd="3" presId="urn:microsoft.com/office/officeart/2005/8/layout/hList1"/>
    <dgm:cxn modelId="{5D9028D3-675E-48F7-A63B-9359F34BADE2}" type="presOf" srcId="{DA5D13C3-9494-4609-9494-A1E479DFC49E}" destId="{AE59956F-FF5B-4440-976D-C1738C2E36D0}" srcOrd="0" destOrd="5" presId="urn:microsoft.com/office/officeart/2005/8/layout/hList1"/>
    <dgm:cxn modelId="{D2B662DE-C32D-41DA-B1FA-BE3020D35547}" srcId="{7F3BA8E5-A9C9-420B-8E7A-21A22C670C3E}" destId="{533EA1D7-5177-41C5-9119-1BFF39E34B28}" srcOrd="0" destOrd="0" parTransId="{78FDB40F-708E-4FF0-8870-470D640B244A}" sibTransId="{89F0C44A-E3ED-495F-A6F5-04F2107B6EA5}"/>
    <dgm:cxn modelId="{9AF7FADE-92B1-4F33-B858-DD0069D113C7}" type="presOf" srcId="{56C0D2C2-DA59-454F-B061-653DC7D2B7E5}" destId="{AE59956F-FF5B-4440-976D-C1738C2E36D0}" srcOrd="0" destOrd="6" presId="urn:microsoft.com/office/officeart/2005/8/layout/hList1"/>
    <dgm:cxn modelId="{ECF833E8-7856-42B2-9943-FCC388FA228C}" type="presOf" srcId="{7F3BA8E5-A9C9-420B-8E7A-21A22C670C3E}" destId="{D3AA4905-515A-4013-BB55-17A3E4421A31}" srcOrd="0" destOrd="0" presId="urn:microsoft.com/office/officeart/2005/8/layout/hList1"/>
    <dgm:cxn modelId="{894849E8-5630-4C22-A3C6-4357742A6042}" type="presOf" srcId="{AD263A49-A2B1-41C4-B36C-259E866952A7}" destId="{744B971A-97D9-423E-B30B-7BF3E3753CF3}" srcOrd="0" destOrd="1" presId="urn:microsoft.com/office/officeart/2005/8/layout/hList1"/>
    <dgm:cxn modelId="{239702E9-7841-474F-8508-CB900388CDC1}" srcId="{7F3BA8E5-A9C9-420B-8E7A-21A22C670C3E}" destId="{7D2D7943-FFCB-415B-80B4-C6D90767CB71}" srcOrd="4" destOrd="0" parTransId="{FBC81EFC-A560-4606-AEFC-D3C9BE043EDB}" sibTransId="{3C9820C6-E7E6-4F48-85B5-3215CBED8F58}"/>
    <dgm:cxn modelId="{91D55DE9-3112-4D42-BCDD-CEF277733BB0}" type="presOf" srcId="{53241693-2100-43CB-937B-321372BC49BD}" destId="{AE59956F-FF5B-4440-976D-C1738C2E36D0}" srcOrd="0" destOrd="2" presId="urn:microsoft.com/office/officeart/2005/8/layout/hList1"/>
    <dgm:cxn modelId="{E84289E9-8585-4D2C-9E94-7293B1972AE1}" srcId="{73F5C155-E15F-4F9B-8B42-FEBCFCF71AF6}" destId="{25F3F476-40F1-479C-8F4A-41A510DA067B}" srcOrd="3" destOrd="0" parTransId="{FEC6BA0C-BF95-4855-9A9A-F6C9FA7F189C}" sibTransId="{0D305395-4ABC-4499-934D-00CD24F1683E}"/>
    <dgm:cxn modelId="{E1A3A8E9-321D-49D2-9B39-1B185CD5CB79}" srcId="{9074F9A7-652A-45C3-B202-B9908105FE24}" destId="{EBB7F565-84CE-4E16-A99E-117D8F8B08F3}" srcOrd="2" destOrd="0" parTransId="{A4A991A0-F3F1-4EB7-B02B-70729AD06E98}" sibTransId="{B67E29A6-677F-4CD7-AC14-9F897ED09929}"/>
    <dgm:cxn modelId="{1C67D7E9-8B42-417D-8A61-584BEFC2CC89}" type="presOf" srcId="{F353732B-2976-496D-99CC-D99D92D62D75}" destId="{E1ED87AE-6382-47B2-9DA6-9C4EEB587686}" srcOrd="0" destOrd="5" presId="urn:microsoft.com/office/officeart/2005/8/layout/hList1"/>
    <dgm:cxn modelId="{4E37F7EA-92F2-4319-A08E-F93998BCBE21}" type="presOf" srcId="{73F5C155-E15F-4F9B-8B42-FEBCFCF71AF6}" destId="{18C6DBB3-5560-4461-9EF7-36605F9F411B}" srcOrd="0" destOrd="0" presId="urn:microsoft.com/office/officeart/2005/8/layout/hList1"/>
    <dgm:cxn modelId="{2318AEF0-6597-4A3A-89F3-D3E0EE886A78}" srcId="{7D2D7943-FFCB-415B-80B4-C6D90767CB71}" destId="{891E9858-191E-431A-AA40-9CBC5EC7C49F}" srcOrd="0" destOrd="0" parTransId="{A79CB20D-AA36-4E12-AF10-159A4B3FAD44}" sibTransId="{EBCEDF3A-00CD-4916-BF21-2B61341113E5}"/>
    <dgm:cxn modelId="{D3DC32F1-1F03-417D-850A-3780ECF1CD61}" srcId="{533EA1D7-5177-41C5-9119-1BFF39E34B28}" destId="{CEBDDC2E-327F-4BD7-A5CD-C2EBB87AEE8E}" srcOrd="3" destOrd="0" parTransId="{F9BCFE21-2179-4799-AE9F-B22437EE1986}" sibTransId="{1203B85E-F4BA-4AA7-A07D-6CB69F24925B}"/>
    <dgm:cxn modelId="{22FF0FF5-15E0-4E18-825C-CDD6A21DBBF3}" type="presOf" srcId="{0E6469D8-FCB4-48E7-A342-029FBE89903D}" destId="{744B971A-97D9-423E-B30B-7BF3E3753CF3}" srcOrd="0" destOrd="6" presId="urn:microsoft.com/office/officeart/2005/8/layout/hList1"/>
    <dgm:cxn modelId="{EFC419FC-592E-4464-877B-820DC6D6C5EF}" type="presOf" srcId="{B359FDF8-1B12-47AF-BF10-B6460F15E591}" destId="{E1ED87AE-6382-47B2-9DA6-9C4EEB587686}" srcOrd="0" destOrd="6" presId="urn:microsoft.com/office/officeart/2005/8/layout/hList1"/>
    <dgm:cxn modelId="{71E1421A-3762-485E-AFC3-B0BB6120CD73}" type="presParOf" srcId="{D3AA4905-515A-4013-BB55-17A3E4421A31}" destId="{A63F3A4C-4C9D-4333-A79F-7D14F36AFD8E}" srcOrd="0" destOrd="0" presId="urn:microsoft.com/office/officeart/2005/8/layout/hList1"/>
    <dgm:cxn modelId="{3E826D52-91DB-4EE8-97DC-3BC75E471B20}" type="presParOf" srcId="{A63F3A4C-4C9D-4333-A79F-7D14F36AFD8E}" destId="{1449FE3B-113A-4DC3-B094-4ACEBC2B97FF}" srcOrd="0" destOrd="0" presId="urn:microsoft.com/office/officeart/2005/8/layout/hList1"/>
    <dgm:cxn modelId="{326787D1-DCA1-42B2-8961-D798FBDC5601}" type="presParOf" srcId="{A63F3A4C-4C9D-4333-A79F-7D14F36AFD8E}" destId="{1E8637B5-965A-4067-AD12-996BE212BF46}" srcOrd="1" destOrd="0" presId="urn:microsoft.com/office/officeart/2005/8/layout/hList1"/>
    <dgm:cxn modelId="{111FA260-5201-49B3-B68E-78CB8ADF1C88}" type="presParOf" srcId="{D3AA4905-515A-4013-BB55-17A3E4421A31}" destId="{A528BABD-4DF0-4567-9EAA-2E24C6D70BBC}" srcOrd="1" destOrd="0" presId="urn:microsoft.com/office/officeart/2005/8/layout/hList1"/>
    <dgm:cxn modelId="{3BDDC794-B21F-44FD-A4D2-EA7555118519}" type="presParOf" srcId="{D3AA4905-515A-4013-BB55-17A3E4421A31}" destId="{98DA6754-3F5E-4920-9652-392BCC1DCFCB}" srcOrd="2" destOrd="0" presId="urn:microsoft.com/office/officeart/2005/8/layout/hList1"/>
    <dgm:cxn modelId="{0E99E6F1-A3A5-4B37-B40F-9FCCC7F9BA30}" type="presParOf" srcId="{98DA6754-3F5E-4920-9652-392BCC1DCFCB}" destId="{0228B62C-71A8-497E-B6E3-9685AE1D2AA2}" srcOrd="0" destOrd="0" presId="urn:microsoft.com/office/officeart/2005/8/layout/hList1"/>
    <dgm:cxn modelId="{DD9AD6A9-7748-4C17-B318-8EAFDCF1233F}" type="presParOf" srcId="{98DA6754-3F5E-4920-9652-392BCC1DCFCB}" destId="{E1ED87AE-6382-47B2-9DA6-9C4EEB587686}" srcOrd="1" destOrd="0" presId="urn:microsoft.com/office/officeart/2005/8/layout/hList1"/>
    <dgm:cxn modelId="{A572BFC7-86F5-41CA-9874-FB77B9ABE3EC}" type="presParOf" srcId="{D3AA4905-515A-4013-BB55-17A3E4421A31}" destId="{CACC50BE-B019-4762-A369-575FE4AFED6F}" srcOrd="3" destOrd="0" presId="urn:microsoft.com/office/officeart/2005/8/layout/hList1"/>
    <dgm:cxn modelId="{C8CB32A6-E0AE-4885-9796-8AD09DE64613}" type="presParOf" srcId="{D3AA4905-515A-4013-BB55-17A3E4421A31}" destId="{3EC7AA79-289C-4EC0-A0A8-5990AFD5BE88}" srcOrd="4" destOrd="0" presId="urn:microsoft.com/office/officeart/2005/8/layout/hList1"/>
    <dgm:cxn modelId="{E9AE6CDC-7968-4003-8B5E-4B028D326F8B}" type="presParOf" srcId="{3EC7AA79-289C-4EC0-A0A8-5990AFD5BE88}" destId="{FAA41CE5-B0BA-475A-944A-747CD2E17DF4}" srcOrd="0" destOrd="0" presId="urn:microsoft.com/office/officeart/2005/8/layout/hList1"/>
    <dgm:cxn modelId="{176FBDFF-69F2-4C64-864C-1316004657B8}" type="presParOf" srcId="{3EC7AA79-289C-4EC0-A0A8-5990AFD5BE88}" destId="{744B971A-97D9-423E-B30B-7BF3E3753CF3}" srcOrd="1" destOrd="0" presId="urn:microsoft.com/office/officeart/2005/8/layout/hList1"/>
    <dgm:cxn modelId="{5866FBC5-2F2C-4C39-861D-45A2B7813D31}" type="presParOf" srcId="{D3AA4905-515A-4013-BB55-17A3E4421A31}" destId="{304F63C8-5396-4801-A2D7-F40F66988C46}" srcOrd="5" destOrd="0" presId="urn:microsoft.com/office/officeart/2005/8/layout/hList1"/>
    <dgm:cxn modelId="{4C5E3C53-AD62-491B-8281-1EFFE894789E}" type="presParOf" srcId="{D3AA4905-515A-4013-BB55-17A3E4421A31}" destId="{22EF3958-447B-4A30-BEFD-0709BF6BB8AE}" srcOrd="6" destOrd="0" presId="urn:microsoft.com/office/officeart/2005/8/layout/hList1"/>
    <dgm:cxn modelId="{6AC14B5C-E4DE-4A62-A185-81E9C9A3CA97}" type="presParOf" srcId="{22EF3958-447B-4A30-BEFD-0709BF6BB8AE}" destId="{18C6DBB3-5560-4461-9EF7-36605F9F411B}" srcOrd="0" destOrd="0" presId="urn:microsoft.com/office/officeart/2005/8/layout/hList1"/>
    <dgm:cxn modelId="{D706E8F9-D0E4-4813-AED1-C38F10AC75E9}" type="presParOf" srcId="{22EF3958-447B-4A30-BEFD-0709BF6BB8AE}" destId="{AE59956F-FF5B-4440-976D-C1738C2E36D0}" srcOrd="1" destOrd="0" presId="urn:microsoft.com/office/officeart/2005/8/layout/hList1"/>
    <dgm:cxn modelId="{89422443-9CB4-4C72-A2B4-1C283238D41C}" type="presParOf" srcId="{D3AA4905-515A-4013-BB55-17A3E4421A31}" destId="{632563D3-8B7C-4DC2-A396-11A242C606D6}" srcOrd="7" destOrd="0" presId="urn:microsoft.com/office/officeart/2005/8/layout/hList1"/>
    <dgm:cxn modelId="{A39A5B3C-0373-4492-AB94-2792C995ED99}" type="presParOf" srcId="{D3AA4905-515A-4013-BB55-17A3E4421A31}" destId="{67F46CD4-580E-4317-B2DE-B686E4D6C677}" srcOrd="8" destOrd="0" presId="urn:microsoft.com/office/officeart/2005/8/layout/hList1"/>
    <dgm:cxn modelId="{A63B4D20-3FCC-46F0-9DA3-84B18240B951}" type="presParOf" srcId="{67F46CD4-580E-4317-B2DE-B686E4D6C677}" destId="{A708B317-6436-4702-959D-9530F95B8F78}" srcOrd="0" destOrd="0" presId="urn:microsoft.com/office/officeart/2005/8/layout/hList1"/>
    <dgm:cxn modelId="{6A462040-AF02-4E8A-AECC-197D8845CF38}" type="presParOf" srcId="{67F46CD4-580E-4317-B2DE-B686E4D6C677}" destId="{511669B6-206D-46BC-9A21-62D211A2DD1B}" srcOrd="1" destOrd="0" presId="urn:microsoft.com/office/officeart/2005/8/layout/h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E4839B-D86F-478B-8281-E5FFF21D7BE7}"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it-IT"/>
        </a:p>
      </dgm:t>
    </dgm:pt>
    <dgm:pt modelId="{FB81CEBF-7CA9-4776-BAC4-4F41F3025A1F}">
      <dgm:prSet phldrT="[Testo]" custT="1"/>
      <dgm:spPr/>
      <dgm:t>
        <a:bodyPr/>
        <a:lstStyle/>
        <a:p>
          <a:r>
            <a:rPr lang="it-IT" sz="2400" dirty="0"/>
            <a:t>Le fonti di stime e previsioni</a:t>
          </a:r>
        </a:p>
      </dgm:t>
    </dgm:pt>
    <dgm:pt modelId="{6877E6B5-3CE9-48DD-B7CB-FFCED4D39F7A}" cxnId="{6CBBBD67-7C92-419C-9859-720199130AE2}" type="parTrans">
      <dgm:prSet/>
      <dgm:spPr/>
      <dgm:t>
        <a:bodyPr/>
        <a:lstStyle/>
        <a:p>
          <a:endParaRPr lang="it-IT"/>
        </a:p>
      </dgm:t>
    </dgm:pt>
    <dgm:pt modelId="{5185F8FD-DD77-44B3-BE35-19E5D2D7EE90}" cxnId="{6CBBBD67-7C92-419C-9859-720199130AE2}" type="sibTrans">
      <dgm:prSet/>
      <dgm:spPr/>
      <dgm:t>
        <a:bodyPr/>
        <a:lstStyle/>
        <a:p>
          <a:endParaRPr lang="it-IT"/>
        </a:p>
      </dgm:t>
    </dgm:pt>
    <dgm:pt modelId="{28708BDE-7518-4981-AAFA-B7C82D23EE14}">
      <dgm:prSet phldrT="[Testo]" custT="1"/>
      <dgm:spPr/>
      <dgm:t>
        <a:bodyPr/>
        <a:lstStyle/>
        <a:p>
          <a:r>
            <a:rPr lang="it-IT" sz="2400" dirty="0"/>
            <a:t>I modelli econometrici realizzati ad hoc </a:t>
          </a:r>
        </a:p>
      </dgm:t>
    </dgm:pt>
    <dgm:pt modelId="{50CA1902-F6A3-4AC2-8258-A2A0413F0CD7}" cxnId="{620B979C-5AEF-4139-AD76-3FCE2CB99190}" type="parTrans">
      <dgm:prSet/>
      <dgm:spPr/>
      <dgm:t>
        <a:bodyPr/>
        <a:lstStyle/>
        <a:p>
          <a:endParaRPr lang="it-IT"/>
        </a:p>
      </dgm:t>
    </dgm:pt>
    <dgm:pt modelId="{CC075539-2AC6-41E4-A052-FDD1CEBF5B74}" cxnId="{620B979C-5AEF-4139-AD76-3FCE2CB99190}" type="sibTrans">
      <dgm:prSet/>
      <dgm:spPr/>
      <dgm:t>
        <a:bodyPr/>
        <a:lstStyle/>
        <a:p>
          <a:endParaRPr lang="it-IT"/>
        </a:p>
      </dgm:t>
    </dgm:pt>
    <dgm:pt modelId="{3FC46C84-EA31-4560-864E-5B8BE258E15C}">
      <dgm:prSet phldrT="[Testo]" custT="1"/>
      <dgm:spPr/>
      <dgm:t>
        <a:bodyPr/>
        <a:lstStyle/>
        <a:p>
          <a:r>
            <a:rPr lang="it-IT" sz="2000" u="sng" dirty="0"/>
            <a:t>MODELLI MULTISETTORIALI (MMS): </a:t>
          </a:r>
          <a:r>
            <a:rPr lang="it-IT" sz="2000" dirty="0"/>
            <a:t>Sicilia, Provincia di Trento, Umbria (modello con modulo fiscale basato su CPT)</a:t>
          </a:r>
        </a:p>
      </dgm:t>
    </dgm:pt>
    <dgm:pt modelId="{016DAB4F-79E4-43EE-8DB8-9E87F31664A8}" cxnId="{A52D28F3-4DAF-42D7-99D3-EA45170194E4}" type="parTrans">
      <dgm:prSet/>
      <dgm:spPr/>
      <dgm:t>
        <a:bodyPr/>
        <a:lstStyle/>
        <a:p>
          <a:endParaRPr lang="it-IT"/>
        </a:p>
      </dgm:t>
    </dgm:pt>
    <dgm:pt modelId="{E74B1F6D-0AF9-4CBA-8BCC-41F88F75C71C}" cxnId="{A52D28F3-4DAF-42D7-99D3-EA45170194E4}" type="sibTrans">
      <dgm:prSet/>
      <dgm:spPr/>
      <dgm:t>
        <a:bodyPr/>
        <a:lstStyle/>
        <a:p>
          <a:endParaRPr lang="it-IT"/>
        </a:p>
      </dgm:t>
    </dgm:pt>
    <dgm:pt modelId="{20FEE6DA-D02B-479C-973B-14282462D498}">
      <dgm:prSet phldrT="[Testo]" custT="1"/>
      <dgm:spPr/>
      <dgm:t>
        <a:bodyPr/>
        <a:lstStyle/>
        <a:p>
          <a:r>
            <a:rPr lang="it-IT" sz="2000" u="sng"/>
            <a:t>MODELLO CONTROFATTUALE IRPET: </a:t>
          </a:r>
          <a:r>
            <a:rPr lang="it-IT" sz="2000"/>
            <a:t>Toscana</a:t>
          </a:r>
          <a:endParaRPr lang="it-IT" sz="2000" dirty="0"/>
        </a:p>
      </dgm:t>
    </dgm:pt>
    <dgm:pt modelId="{E7681668-7A6C-4700-BCD9-175C800E4632}" cxnId="{4F4BE574-DFC3-4F97-84E5-B054FDA084A4}" type="parTrans">
      <dgm:prSet/>
      <dgm:spPr/>
      <dgm:t>
        <a:bodyPr/>
        <a:lstStyle/>
        <a:p>
          <a:endParaRPr lang="it-IT"/>
        </a:p>
      </dgm:t>
    </dgm:pt>
    <dgm:pt modelId="{5F7F6EF9-94D7-4375-A78B-101F1EAB987F}" cxnId="{4F4BE574-DFC3-4F97-84E5-B054FDA084A4}" type="sibTrans">
      <dgm:prSet/>
      <dgm:spPr/>
      <dgm:t>
        <a:bodyPr/>
        <a:lstStyle/>
        <a:p>
          <a:endParaRPr lang="it-IT"/>
        </a:p>
      </dgm:t>
    </dgm:pt>
    <dgm:pt modelId="{A95E13FD-32C5-4957-9336-57362886B55C}">
      <dgm:prSet phldrT="[Testo]" custT="1"/>
      <dgm:spPr/>
      <dgm:t>
        <a:bodyPr/>
        <a:lstStyle/>
        <a:p>
          <a:r>
            <a:rPr lang="it-IT" sz="2000" u="sng" dirty="0"/>
            <a:t>PROMETEIA</a:t>
          </a:r>
          <a:r>
            <a:rPr lang="it-IT" sz="2000" dirty="0"/>
            <a:t>: Veneto, Liguria, Piemonte, Emilia-Romagna, Umbria, Marche, Sardegna, Friuli Venezia Giulia, Valle d’Aosta, Puglia;</a:t>
          </a:r>
          <a:endParaRPr lang="it-IT" sz="2000" u="sng" dirty="0"/>
        </a:p>
      </dgm:t>
    </dgm:pt>
    <dgm:pt modelId="{7C04E0B0-E54E-4FEA-A19C-A037DE1B2615}" cxnId="{CD821595-0FC7-4A83-B0E8-3FA4528D2353}" type="parTrans">
      <dgm:prSet/>
      <dgm:spPr/>
      <dgm:t>
        <a:bodyPr/>
        <a:lstStyle/>
        <a:p>
          <a:endParaRPr lang="it-IT"/>
        </a:p>
      </dgm:t>
    </dgm:pt>
    <dgm:pt modelId="{32313903-10A6-44A0-96BD-E9F91210E9B2}" cxnId="{CD821595-0FC7-4A83-B0E8-3FA4528D2353}" type="sibTrans">
      <dgm:prSet/>
      <dgm:spPr/>
      <dgm:t>
        <a:bodyPr/>
        <a:lstStyle/>
        <a:p>
          <a:endParaRPr lang="it-IT"/>
        </a:p>
      </dgm:t>
    </dgm:pt>
    <dgm:pt modelId="{4C3A1315-42D3-4303-875D-EDD6DD358338}">
      <dgm:prSet phldrT="[Testo]" custT="1"/>
      <dgm:spPr/>
      <dgm:t>
        <a:bodyPr/>
        <a:lstStyle/>
        <a:p>
          <a:r>
            <a:rPr lang="it-IT" sz="2000" u="sng" dirty="0"/>
            <a:t>ASTAT:</a:t>
          </a:r>
          <a:r>
            <a:rPr lang="it-IT" sz="2000" dirty="0"/>
            <a:t> Provincia di Bolzano</a:t>
          </a:r>
        </a:p>
      </dgm:t>
    </dgm:pt>
    <dgm:pt modelId="{29A3991C-0790-4CEF-94C8-AE7B65E6FE64}" cxnId="{F645ADB7-85E3-4C57-8AB0-97BD028C6BA6}" type="parTrans">
      <dgm:prSet/>
      <dgm:spPr/>
      <dgm:t>
        <a:bodyPr/>
        <a:lstStyle/>
        <a:p>
          <a:endParaRPr lang="it-IT"/>
        </a:p>
      </dgm:t>
    </dgm:pt>
    <dgm:pt modelId="{F1C7681B-093B-4E1D-AFCC-B8CFE84BD891}" cxnId="{F645ADB7-85E3-4C57-8AB0-97BD028C6BA6}" type="sibTrans">
      <dgm:prSet/>
      <dgm:spPr/>
      <dgm:t>
        <a:bodyPr/>
        <a:lstStyle/>
        <a:p>
          <a:endParaRPr lang="it-IT"/>
        </a:p>
      </dgm:t>
    </dgm:pt>
    <dgm:pt modelId="{8DB749AB-33BA-46AF-8E55-8A904E573D84}">
      <dgm:prSet phldrT="[Testo]" custT="1"/>
      <dgm:spPr/>
      <dgm:t>
        <a:bodyPr/>
        <a:lstStyle/>
        <a:p>
          <a:r>
            <a:rPr lang="it-IT" sz="2000" u="sng" dirty="0"/>
            <a:t>SVIMEZ:</a:t>
          </a:r>
          <a:r>
            <a:rPr lang="it-IT" sz="2000" dirty="0"/>
            <a:t> Campania</a:t>
          </a:r>
        </a:p>
      </dgm:t>
    </dgm:pt>
    <dgm:pt modelId="{92F82478-03F1-4CDC-8A80-849AAA3E4971}" cxnId="{4D9A4459-D736-4BD8-AF9D-BE665E57074C}" type="parTrans">
      <dgm:prSet/>
      <dgm:spPr/>
      <dgm:t>
        <a:bodyPr/>
        <a:lstStyle/>
        <a:p>
          <a:endParaRPr lang="it-IT"/>
        </a:p>
      </dgm:t>
    </dgm:pt>
    <dgm:pt modelId="{3ED67130-4667-4C76-93EC-CE66219AD097}" cxnId="{4D9A4459-D736-4BD8-AF9D-BE665E57074C}" type="sibTrans">
      <dgm:prSet/>
      <dgm:spPr/>
      <dgm:t>
        <a:bodyPr/>
        <a:lstStyle/>
        <a:p>
          <a:endParaRPr lang="it-IT"/>
        </a:p>
      </dgm:t>
    </dgm:pt>
    <dgm:pt modelId="{94329F04-D927-443D-AA03-35DF7360A785}">
      <dgm:prSet phldrT="[Testo]" custT="1"/>
      <dgm:spPr/>
      <dgm:t>
        <a:bodyPr/>
        <a:lstStyle/>
        <a:p>
          <a:r>
            <a:rPr lang="it-IT" sz="2000" u="sng" dirty="0"/>
            <a:t>UPB: </a:t>
          </a:r>
          <a:r>
            <a:rPr lang="it-IT" sz="2000" dirty="0"/>
            <a:t>Calabria</a:t>
          </a:r>
        </a:p>
      </dgm:t>
    </dgm:pt>
    <dgm:pt modelId="{BADFB315-A6CB-480D-9924-679FF69C7ADE}" cxnId="{06A7EA63-F2AD-4575-89D0-3312CE55E4CC}" type="parTrans">
      <dgm:prSet/>
      <dgm:spPr/>
      <dgm:t>
        <a:bodyPr/>
        <a:lstStyle/>
        <a:p>
          <a:endParaRPr lang="it-IT"/>
        </a:p>
      </dgm:t>
    </dgm:pt>
    <dgm:pt modelId="{CFAE438A-1B6B-4F82-ACA1-05F7D93B7D8A}" cxnId="{06A7EA63-F2AD-4575-89D0-3312CE55E4CC}" type="sibTrans">
      <dgm:prSet/>
      <dgm:spPr/>
      <dgm:t>
        <a:bodyPr/>
        <a:lstStyle/>
        <a:p>
          <a:endParaRPr lang="it-IT"/>
        </a:p>
      </dgm:t>
    </dgm:pt>
    <dgm:pt modelId="{A2739B1F-4881-42CA-BF05-09EF97EC1B4C}">
      <dgm:prSet phldrT="[Testo]" custT="1"/>
      <dgm:spPr/>
      <dgm:t>
        <a:bodyPr/>
        <a:lstStyle/>
        <a:p>
          <a:r>
            <a:rPr lang="it-IT" sz="2000" u="sng" dirty="0"/>
            <a:t>MODELLO MACRO-ECONOMETRICO UNIVERSITA’ LA SAPIENZA</a:t>
          </a:r>
          <a:r>
            <a:rPr lang="it-IT" sz="2000" dirty="0"/>
            <a:t>: Lazio</a:t>
          </a:r>
        </a:p>
      </dgm:t>
    </dgm:pt>
    <dgm:pt modelId="{DD5A517B-84C5-4371-B08C-3BD780B6C931}" cxnId="{0F1A3934-AB80-4D0A-98C6-B7CD4C0842F5}" type="parTrans">
      <dgm:prSet/>
      <dgm:spPr/>
      <dgm:t>
        <a:bodyPr/>
        <a:lstStyle/>
        <a:p>
          <a:endParaRPr lang="it-IT"/>
        </a:p>
      </dgm:t>
    </dgm:pt>
    <dgm:pt modelId="{BBD33BB2-24E3-4595-8669-B42316C975F8}" cxnId="{0F1A3934-AB80-4D0A-98C6-B7CD4C0842F5}" type="sibTrans">
      <dgm:prSet/>
      <dgm:spPr/>
      <dgm:t>
        <a:bodyPr/>
        <a:lstStyle/>
        <a:p>
          <a:endParaRPr lang="it-IT"/>
        </a:p>
      </dgm:t>
    </dgm:pt>
    <dgm:pt modelId="{B2A27F7A-4772-49EF-9573-58E17A58D81B}" type="pres">
      <dgm:prSet presAssocID="{93E4839B-D86F-478B-8281-E5FFF21D7BE7}" presName="Name0" presStyleCnt="0">
        <dgm:presLayoutVars>
          <dgm:dir/>
          <dgm:animLvl val="lvl"/>
          <dgm:resizeHandles/>
        </dgm:presLayoutVars>
      </dgm:prSet>
      <dgm:spPr/>
    </dgm:pt>
    <dgm:pt modelId="{6525B71F-18BB-4812-9204-3CB50248A46A}" type="pres">
      <dgm:prSet presAssocID="{FB81CEBF-7CA9-4776-BAC4-4F41F3025A1F}" presName="linNode" presStyleCnt="0"/>
      <dgm:spPr/>
    </dgm:pt>
    <dgm:pt modelId="{2215A761-F401-4143-8516-D2695694427B}" type="pres">
      <dgm:prSet presAssocID="{FB81CEBF-7CA9-4776-BAC4-4F41F3025A1F}" presName="parentShp" presStyleLbl="node1" presStyleIdx="0" presStyleCnt="2" custScaleY="72286">
        <dgm:presLayoutVars>
          <dgm:bulletEnabled val="1"/>
        </dgm:presLayoutVars>
      </dgm:prSet>
      <dgm:spPr/>
    </dgm:pt>
    <dgm:pt modelId="{CA7A86C2-E365-4491-9E94-2DF42315F05A}" type="pres">
      <dgm:prSet presAssocID="{FB81CEBF-7CA9-4776-BAC4-4F41F3025A1F}" presName="childShp" presStyleLbl="bgAccFollowNode1" presStyleIdx="0" presStyleCnt="2">
        <dgm:presLayoutVars>
          <dgm:bulletEnabled val="1"/>
        </dgm:presLayoutVars>
      </dgm:prSet>
      <dgm:spPr/>
    </dgm:pt>
    <dgm:pt modelId="{E56A35D4-8160-4DA7-8BD5-959882C5030B}" type="pres">
      <dgm:prSet presAssocID="{5185F8FD-DD77-44B3-BE35-19E5D2D7EE90}" presName="spacing" presStyleCnt="0"/>
      <dgm:spPr/>
    </dgm:pt>
    <dgm:pt modelId="{83EC568C-8EF2-4D07-88C6-51A6701C140D}" type="pres">
      <dgm:prSet presAssocID="{28708BDE-7518-4981-AAFA-B7C82D23EE14}" presName="linNode" presStyleCnt="0"/>
      <dgm:spPr/>
    </dgm:pt>
    <dgm:pt modelId="{1FE510A4-6C63-4776-A671-F57E93B8D641}" type="pres">
      <dgm:prSet presAssocID="{28708BDE-7518-4981-AAFA-B7C82D23EE14}" presName="parentShp" presStyleLbl="node1" presStyleIdx="1" presStyleCnt="2" custScaleY="77506">
        <dgm:presLayoutVars>
          <dgm:bulletEnabled val="1"/>
        </dgm:presLayoutVars>
      </dgm:prSet>
      <dgm:spPr/>
    </dgm:pt>
    <dgm:pt modelId="{C058C866-DF78-4FFE-9B4E-F0D7D822EB9E}" type="pres">
      <dgm:prSet presAssocID="{28708BDE-7518-4981-AAFA-B7C82D23EE14}" presName="childShp" presStyleLbl="bgAccFollowNode1" presStyleIdx="1" presStyleCnt="2">
        <dgm:presLayoutVars>
          <dgm:bulletEnabled val="1"/>
        </dgm:presLayoutVars>
      </dgm:prSet>
      <dgm:spPr/>
    </dgm:pt>
  </dgm:ptLst>
  <dgm:cxnLst>
    <dgm:cxn modelId="{4BC97E02-1635-48BE-AB88-70854517B90C}" type="presOf" srcId="{A2739B1F-4881-42CA-BF05-09EF97EC1B4C}" destId="{C058C866-DF78-4FFE-9B4E-F0D7D822EB9E}" srcOrd="0" destOrd="2" presId="urn:microsoft.com/office/officeart/2005/8/layout/vList6"/>
    <dgm:cxn modelId="{3EBE412E-18FB-4EC0-86E1-A73BEB31EB11}" type="presOf" srcId="{93E4839B-D86F-478B-8281-E5FFF21D7BE7}" destId="{B2A27F7A-4772-49EF-9573-58E17A58D81B}" srcOrd="0" destOrd="0" presId="urn:microsoft.com/office/officeart/2005/8/layout/vList6"/>
    <dgm:cxn modelId="{0F1A3934-AB80-4D0A-98C6-B7CD4C0842F5}" srcId="{28708BDE-7518-4981-AAFA-B7C82D23EE14}" destId="{A2739B1F-4881-42CA-BF05-09EF97EC1B4C}" srcOrd="2" destOrd="0" parTransId="{DD5A517B-84C5-4371-B08C-3BD780B6C931}" sibTransId="{BBD33BB2-24E3-4595-8669-B42316C975F8}"/>
    <dgm:cxn modelId="{06A7EA63-F2AD-4575-89D0-3312CE55E4CC}" srcId="{FB81CEBF-7CA9-4776-BAC4-4F41F3025A1F}" destId="{94329F04-D927-443D-AA03-35DF7360A785}" srcOrd="2" destOrd="0" parTransId="{BADFB315-A6CB-480D-9924-679FF69C7ADE}" sibTransId="{CFAE438A-1B6B-4F82-ACA1-05F7D93B7D8A}"/>
    <dgm:cxn modelId="{6CBBBD67-7C92-419C-9859-720199130AE2}" srcId="{93E4839B-D86F-478B-8281-E5FFF21D7BE7}" destId="{FB81CEBF-7CA9-4776-BAC4-4F41F3025A1F}" srcOrd="0" destOrd="0" parTransId="{6877E6B5-3CE9-48DD-B7CB-FFCED4D39F7A}" sibTransId="{5185F8FD-DD77-44B3-BE35-19E5D2D7EE90}"/>
    <dgm:cxn modelId="{45244373-A525-441D-BA34-83270759FAC6}" type="presOf" srcId="{A95E13FD-32C5-4957-9336-57362886B55C}" destId="{CA7A86C2-E365-4491-9E94-2DF42315F05A}" srcOrd="0" destOrd="0" presId="urn:microsoft.com/office/officeart/2005/8/layout/vList6"/>
    <dgm:cxn modelId="{4F4BE574-DFC3-4F97-84E5-B054FDA084A4}" srcId="{28708BDE-7518-4981-AAFA-B7C82D23EE14}" destId="{20FEE6DA-D02B-479C-973B-14282462D498}" srcOrd="1" destOrd="0" parTransId="{E7681668-7A6C-4700-BCD9-175C800E4632}" sibTransId="{5F7F6EF9-94D7-4375-A78B-101F1EAB987F}"/>
    <dgm:cxn modelId="{4D9A4459-D736-4BD8-AF9D-BE665E57074C}" srcId="{FB81CEBF-7CA9-4776-BAC4-4F41F3025A1F}" destId="{8DB749AB-33BA-46AF-8E55-8A904E573D84}" srcOrd="1" destOrd="0" parTransId="{92F82478-03F1-4CDC-8A80-849AAA3E4971}" sibTransId="{3ED67130-4667-4C76-93EC-CE66219AD097}"/>
    <dgm:cxn modelId="{3DFB287C-2B8C-4D88-905A-285A470FF906}" type="presOf" srcId="{28708BDE-7518-4981-AAFA-B7C82D23EE14}" destId="{1FE510A4-6C63-4776-A671-F57E93B8D641}" srcOrd="0" destOrd="0" presId="urn:microsoft.com/office/officeart/2005/8/layout/vList6"/>
    <dgm:cxn modelId="{CD821595-0FC7-4A83-B0E8-3FA4528D2353}" srcId="{FB81CEBF-7CA9-4776-BAC4-4F41F3025A1F}" destId="{A95E13FD-32C5-4957-9336-57362886B55C}" srcOrd="0" destOrd="0" parTransId="{7C04E0B0-E54E-4FEA-A19C-A037DE1B2615}" sibTransId="{32313903-10A6-44A0-96BD-E9F91210E9B2}"/>
    <dgm:cxn modelId="{620B979C-5AEF-4139-AD76-3FCE2CB99190}" srcId="{93E4839B-D86F-478B-8281-E5FFF21D7BE7}" destId="{28708BDE-7518-4981-AAFA-B7C82D23EE14}" srcOrd="1" destOrd="0" parTransId="{50CA1902-F6A3-4AC2-8258-A2A0413F0CD7}" sibTransId="{CC075539-2AC6-41E4-A052-FDD1CEBF5B74}"/>
    <dgm:cxn modelId="{D79625A1-BEB7-41AB-93CB-7E510AD1CA1F}" type="presOf" srcId="{4C3A1315-42D3-4303-875D-EDD6DD358338}" destId="{CA7A86C2-E365-4491-9E94-2DF42315F05A}" srcOrd="0" destOrd="3" presId="urn:microsoft.com/office/officeart/2005/8/layout/vList6"/>
    <dgm:cxn modelId="{6D2C5FA2-C5B5-41E7-AF58-1BCFB272BEDA}" type="presOf" srcId="{8DB749AB-33BA-46AF-8E55-8A904E573D84}" destId="{CA7A86C2-E365-4491-9E94-2DF42315F05A}" srcOrd="0" destOrd="1" presId="urn:microsoft.com/office/officeart/2005/8/layout/vList6"/>
    <dgm:cxn modelId="{F645ADB7-85E3-4C57-8AB0-97BD028C6BA6}" srcId="{FB81CEBF-7CA9-4776-BAC4-4F41F3025A1F}" destId="{4C3A1315-42D3-4303-875D-EDD6DD358338}" srcOrd="3" destOrd="0" parTransId="{29A3991C-0790-4CEF-94C8-AE7B65E6FE64}" sibTransId="{F1C7681B-093B-4E1D-AFCC-B8CFE84BD891}"/>
    <dgm:cxn modelId="{AE4CAEC4-638A-4DD4-9C57-3FFF7FB1CC39}" type="presOf" srcId="{FB81CEBF-7CA9-4776-BAC4-4F41F3025A1F}" destId="{2215A761-F401-4143-8516-D2695694427B}" srcOrd="0" destOrd="0" presId="urn:microsoft.com/office/officeart/2005/8/layout/vList6"/>
    <dgm:cxn modelId="{C7F0E3C6-4919-42CA-BAE6-C8562CCD9D59}" type="presOf" srcId="{3FC46C84-EA31-4560-864E-5B8BE258E15C}" destId="{C058C866-DF78-4FFE-9B4E-F0D7D822EB9E}" srcOrd="0" destOrd="0" presId="urn:microsoft.com/office/officeart/2005/8/layout/vList6"/>
    <dgm:cxn modelId="{260066C7-69EB-4155-B782-B09689F51891}" type="presOf" srcId="{20FEE6DA-D02B-479C-973B-14282462D498}" destId="{C058C866-DF78-4FFE-9B4E-F0D7D822EB9E}" srcOrd="0" destOrd="1" presId="urn:microsoft.com/office/officeart/2005/8/layout/vList6"/>
    <dgm:cxn modelId="{A52D28F3-4DAF-42D7-99D3-EA45170194E4}" srcId="{28708BDE-7518-4981-AAFA-B7C82D23EE14}" destId="{3FC46C84-EA31-4560-864E-5B8BE258E15C}" srcOrd="0" destOrd="0" parTransId="{016DAB4F-79E4-43EE-8DB8-9E87F31664A8}" sibTransId="{E74B1F6D-0AF9-4CBA-8BCC-41F88F75C71C}"/>
    <dgm:cxn modelId="{F602F6FF-EB08-4147-9CD7-3378A50845B3}" type="presOf" srcId="{94329F04-D927-443D-AA03-35DF7360A785}" destId="{CA7A86C2-E365-4491-9E94-2DF42315F05A}" srcOrd="0" destOrd="2" presId="urn:microsoft.com/office/officeart/2005/8/layout/vList6"/>
    <dgm:cxn modelId="{7617B241-95D5-434F-BF58-E0DE13A3BE07}" type="presParOf" srcId="{B2A27F7A-4772-49EF-9573-58E17A58D81B}" destId="{6525B71F-18BB-4812-9204-3CB50248A46A}" srcOrd="0" destOrd="0" presId="urn:microsoft.com/office/officeart/2005/8/layout/vList6"/>
    <dgm:cxn modelId="{9B4A6263-3774-4889-9CD3-33F9A39FCCA9}" type="presParOf" srcId="{6525B71F-18BB-4812-9204-3CB50248A46A}" destId="{2215A761-F401-4143-8516-D2695694427B}" srcOrd="0" destOrd="0" presId="urn:microsoft.com/office/officeart/2005/8/layout/vList6"/>
    <dgm:cxn modelId="{CD6D3D8D-435D-4153-87E6-833F1BB89806}" type="presParOf" srcId="{6525B71F-18BB-4812-9204-3CB50248A46A}" destId="{CA7A86C2-E365-4491-9E94-2DF42315F05A}" srcOrd="1" destOrd="0" presId="urn:microsoft.com/office/officeart/2005/8/layout/vList6"/>
    <dgm:cxn modelId="{23DAB28B-8BE7-4058-AD18-F1F16C126157}" type="presParOf" srcId="{B2A27F7A-4772-49EF-9573-58E17A58D81B}" destId="{E56A35D4-8160-4DA7-8BD5-959882C5030B}" srcOrd="1" destOrd="0" presId="urn:microsoft.com/office/officeart/2005/8/layout/vList6"/>
    <dgm:cxn modelId="{78FF8BD4-AF5D-4F19-BA10-BCD6F45F4239}" type="presParOf" srcId="{B2A27F7A-4772-49EF-9573-58E17A58D81B}" destId="{83EC568C-8EF2-4D07-88C6-51A6701C140D}" srcOrd="2" destOrd="0" presId="urn:microsoft.com/office/officeart/2005/8/layout/vList6"/>
    <dgm:cxn modelId="{7F8AB4D0-2284-4362-B6A5-20119560AE6D}" type="presParOf" srcId="{83EC568C-8EF2-4D07-88C6-51A6701C140D}" destId="{1FE510A4-6C63-4776-A671-F57E93B8D641}" srcOrd="0" destOrd="0" presId="urn:microsoft.com/office/officeart/2005/8/layout/vList6"/>
    <dgm:cxn modelId="{E4462546-20A7-4B79-8328-E83E7C989A38}" type="presParOf" srcId="{83EC568C-8EF2-4D07-88C6-51A6701C140D}" destId="{C058C866-DF78-4FFE-9B4E-F0D7D822EB9E}" srcOrd="1" destOrd="0" presId="urn:microsoft.com/office/officeart/2005/8/layout/vList6"/>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0829147" cy="4022570"/>
        <a:chOff x="0" y="0"/>
        <a:chExt cx="10829147" cy="4022570"/>
      </a:xfrm>
    </dsp:grpSpPr>
    <dsp:sp modelId="{1449FE3B-113A-4DC3-B094-4ACEBC2B97FF}">
      <dsp:nvSpPr>
        <dsp:cNvPr id="3" name="Rectangles 2"/>
        <dsp:cNvSpPr/>
      </dsp:nvSpPr>
      <dsp:spPr bwMode="white">
        <a:xfrm>
          <a:off x="0" y="91997"/>
          <a:ext cx="1947688" cy="772795"/>
        </a:xfrm>
        <a:prstGeom prst="rect">
          <a:avLst/>
        </a:prstGeom>
      </dsp:spPr>
      <dsp:style>
        <a:lnRef idx="2">
          <a:schemeClr val="accent1"/>
        </a:lnRef>
        <a:fillRef idx="1">
          <a:schemeClr val="accent1"/>
        </a:fillRef>
        <a:effectRef idx="0">
          <a:scrgbClr r="0" g="0" b="0"/>
        </a:effectRef>
        <a:fontRef idx="minor">
          <a:schemeClr val="lt1"/>
        </a:fontRef>
      </dsp:style>
      <dsp:txBody>
        <a:bodyPr lIns="142240" tIns="81280" rIns="142240" bIns="81280" anchor="ctr"/>
        <a:lstStyle>
          <a:lvl1pPr algn="ctr">
            <a:defRPr sz="2000"/>
          </a:lvl1pPr>
          <a:lvl2pPr marL="114300" indent="-114300" algn="ctr">
            <a:defRPr sz="1500"/>
          </a:lvl2pPr>
          <a:lvl3pPr marL="228600" indent="-114300" algn="ctr">
            <a:defRPr sz="1500"/>
          </a:lvl3pPr>
          <a:lvl4pPr marL="342900" indent="-114300" algn="ctr">
            <a:defRPr sz="1500"/>
          </a:lvl4pPr>
          <a:lvl5pPr marL="457200" indent="-114300" algn="ctr">
            <a:defRPr sz="1500"/>
          </a:lvl5pPr>
          <a:lvl6pPr marL="571500" indent="-114300" algn="ctr">
            <a:defRPr sz="1500"/>
          </a:lvl6pPr>
          <a:lvl7pPr marL="685800" indent="-114300" algn="ctr">
            <a:defRPr sz="1500"/>
          </a:lvl7pPr>
          <a:lvl8pPr marL="800100" indent="-114300" algn="ctr">
            <a:defRPr sz="1500"/>
          </a:lvl8pPr>
          <a:lvl9pPr marL="914400" indent="-114300" algn="ctr">
            <a:defRPr sz="1500"/>
          </a:lvl9pPr>
        </a:lstStyle>
        <a:p>
          <a:pPr lvl="0">
            <a:lnSpc>
              <a:spcPct val="100000"/>
            </a:lnSpc>
            <a:spcBef>
              <a:spcPct val="0"/>
            </a:spcBef>
            <a:spcAft>
              <a:spcPct val="35000"/>
            </a:spcAft>
          </a:pPr>
          <a:r>
            <a:rPr lang="it-IT" dirty="0">
              <a:latin typeface="Arial Narrow" panose="020B0606020202030204" pitchFamily="34" charset="0"/>
            </a:rPr>
            <a:t>Analisi di contesto</a:t>
          </a:r>
        </a:p>
      </dsp:txBody>
      <dsp:txXfrm>
        <a:off x="0" y="91997"/>
        <a:ext cx="1947688" cy="772795"/>
      </dsp:txXfrm>
    </dsp:sp>
    <dsp:sp modelId="{1E8637B5-965A-4067-AD12-996BE212BF46}">
      <dsp:nvSpPr>
        <dsp:cNvPr id="4" name="Rectangles 3"/>
        <dsp:cNvSpPr/>
      </dsp:nvSpPr>
      <dsp:spPr bwMode="white">
        <a:xfrm>
          <a:off x="0" y="956790"/>
          <a:ext cx="1947688" cy="3065780"/>
        </a:xfrm>
        <a:prstGeom prst="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lIns="106680" tIns="106680" rIns="142240" bIns="160020" anchor="t"/>
        <a:lstStyle>
          <a:lvl1pPr algn="l">
            <a:defRPr sz="2000"/>
          </a:lvl1pPr>
          <a:lvl2pPr marL="228600" indent="-228600" algn="l">
            <a:defRPr sz="2000"/>
          </a:lvl2pPr>
          <a:lvl3pPr marL="457200" indent="-228600" algn="l">
            <a:defRPr sz="2000"/>
          </a:lvl3pPr>
          <a:lvl4pPr marL="685800" indent="-228600" algn="l">
            <a:defRPr sz="2000"/>
          </a:lvl4pPr>
          <a:lvl5pPr marL="914400" indent="-228600" algn="l">
            <a:defRPr sz="2000"/>
          </a:lvl5pPr>
          <a:lvl6pPr marL="1143000" indent="-228600" algn="l">
            <a:defRPr sz="2000"/>
          </a:lvl6pPr>
          <a:lvl7pPr marL="1371600" indent="-228600" algn="l">
            <a:defRPr sz="2000"/>
          </a:lvl7pPr>
          <a:lvl8pPr marL="1600200" indent="-228600" algn="l">
            <a:defRPr sz="2000"/>
          </a:lvl8pPr>
          <a:lvl9pPr marL="1828800" indent="-228600" algn="l">
            <a:defRPr sz="2000"/>
          </a:lvl9pPr>
        </a:lstStyle>
        <a:p>
          <a:pPr lvl="1">
            <a:lnSpc>
              <a:spcPct val="100000"/>
            </a:lnSpc>
            <a:spcBef>
              <a:spcPct val="0"/>
            </a:spcBef>
            <a:spcAft>
              <a:spcPct val="15000"/>
            </a:spcAft>
            <a:buChar char="•"/>
          </a:pPr>
          <a:r>
            <a:rPr lang="it-IT" dirty="0">
              <a:solidFill>
                <a:srgbClr val="0070C0"/>
              </a:solidFill>
              <a:latin typeface="Arial Narrow" panose="020B0606020202030204" pitchFamily="34" charset="0"/>
            </a:rPr>
            <a:t>Piemonte</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Lazio</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Umbria</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Molise</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Puglia</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Calabria</a:t>
          </a:r>
          <a:endParaRPr>
            <a:solidFill>
              <a:schemeClr val="dk1"/>
            </a:solidFill>
          </a:endParaRPr>
        </a:p>
      </dsp:txBody>
      <dsp:txXfrm>
        <a:off x="0" y="956790"/>
        <a:ext cx="1947688" cy="3065780"/>
      </dsp:txXfrm>
    </dsp:sp>
    <dsp:sp modelId="{0228B62C-71A8-497E-B6E3-9685AE1D2AA2}">
      <dsp:nvSpPr>
        <dsp:cNvPr id="5" name="Rectangles 4"/>
        <dsp:cNvSpPr/>
      </dsp:nvSpPr>
      <dsp:spPr bwMode="white">
        <a:xfrm>
          <a:off x="2220365" y="91997"/>
          <a:ext cx="1947688" cy="772795"/>
        </a:xfrm>
        <a:prstGeom prst="rect">
          <a:avLst/>
        </a:prstGeom>
      </dsp:spPr>
      <dsp:style>
        <a:lnRef idx="2">
          <a:schemeClr val="accent1"/>
        </a:lnRef>
        <a:fillRef idx="1">
          <a:schemeClr val="accent1"/>
        </a:fillRef>
        <a:effectRef idx="0">
          <a:scrgbClr r="0" g="0" b="0"/>
        </a:effectRef>
        <a:fontRef idx="minor">
          <a:schemeClr val="lt1"/>
        </a:fontRef>
      </dsp:style>
      <dsp:txBody>
        <a:bodyPr lIns="142240" tIns="81280" rIns="142240" bIns="81280" anchor="ctr"/>
        <a:lstStyle>
          <a:lvl1pPr algn="ctr">
            <a:defRPr sz="2000"/>
          </a:lvl1pPr>
          <a:lvl2pPr marL="114300" indent="-114300" algn="ctr">
            <a:defRPr sz="1500"/>
          </a:lvl2pPr>
          <a:lvl3pPr marL="228600" indent="-114300" algn="ctr">
            <a:defRPr sz="1500"/>
          </a:lvl3pPr>
          <a:lvl4pPr marL="342900" indent="-114300" algn="ctr">
            <a:defRPr sz="1500"/>
          </a:lvl4pPr>
          <a:lvl5pPr marL="457200" indent="-114300" algn="ctr">
            <a:defRPr sz="1500"/>
          </a:lvl5pPr>
          <a:lvl6pPr marL="571500" indent="-114300" algn="ctr">
            <a:defRPr sz="1500"/>
          </a:lvl6pPr>
          <a:lvl7pPr marL="685800" indent="-114300" algn="ctr">
            <a:defRPr sz="1500"/>
          </a:lvl7pPr>
          <a:lvl8pPr marL="800100" indent="-114300" algn="ctr">
            <a:defRPr sz="1500"/>
          </a:lvl8pPr>
          <a:lvl9pPr marL="914400" indent="-114300" algn="ctr">
            <a:defRPr sz="1500"/>
          </a:lvl9pPr>
        </a:lstStyle>
        <a:p>
          <a:pPr lvl="0">
            <a:lnSpc>
              <a:spcPct val="100000"/>
            </a:lnSpc>
            <a:spcBef>
              <a:spcPct val="0"/>
            </a:spcBef>
            <a:spcAft>
              <a:spcPct val="35000"/>
            </a:spcAft>
          </a:pPr>
          <a:r>
            <a:rPr lang="it-IT" dirty="0">
              <a:latin typeface="Arial Narrow" panose="020B0606020202030204" pitchFamily="34" charset="0"/>
            </a:rPr>
            <a:t>Descrizione delle politiche</a:t>
          </a:r>
        </a:p>
      </dsp:txBody>
      <dsp:txXfrm>
        <a:off x="2220365" y="91997"/>
        <a:ext cx="1947688" cy="772795"/>
      </dsp:txXfrm>
    </dsp:sp>
    <dsp:sp modelId="{E1ED87AE-6382-47B2-9DA6-9C4EEB587686}">
      <dsp:nvSpPr>
        <dsp:cNvPr id="6" name="Rectangles 5"/>
        <dsp:cNvSpPr/>
      </dsp:nvSpPr>
      <dsp:spPr bwMode="white">
        <a:xfrm>
          <a:off x="2225448" y="956790"/>
          <a:ext cx="1947688" cy="3065780"/>
        </a:xfrm>
        <a:prstGeom prst="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lIns="106680" tIns="106680" rIns="142240" bIns="160020" anchor="t"/>
        <a:lstStyle>
          <a:lvl1pPr algn="l">
            <a:defRPr sz="2000"/>
          </a:lvl1pPr>
          <a:lvl2pPr marL="228600" indent="-228600" algn="l">
            <a:defRPr sz="2000"/>
          </a:lvl2pPr>
          <a:lvl3pPr marL="457200" indent="-228600" algn="l">
            <a:defRPr sz="2000"/>
          </a:lvl3pPr>
          <a:lvl4pPr marL="685800" indent="-228600" algn="l">
            <a:defRPr sz="2000"/>
          </a:lvl4pPr>
          <a:lvl5pPr marL="914400" indent="-228600" algn="l">
            <a:defRPr sz="2000"/>
          </a:lvl5pPr>
          <a:lvl6pPr marL="1143000" indent="-228600" algn="l">
            <a:defRPr sz="2000"/>
          </a:lvl6pPr>
          <a:lvl7pPr marL="1371600" indent="-228600" algn="l">
            <a:defRPr sz="2000"/>
          </a:lvl7pPr>
          <a:lvl8pPr marL="1600200" indent="-228600" algn="l">
            <a:defRPr sz="2000"/>
          </a:lvl8pPr>
          <a:lvl9pPr marL="1828800" indent="-228600" algn="l">
            <a:defRPr sz="2000"/>
          </a:lvl9pPr>
        </a:lstStyle>
        <a:p>
          <a:pPr lvl="1">
            <a:lnSpc>
              <a:spcPct val="100000"/>
            </a:lnSpc>
            <a:spcBef>
              <a:spcPct val="0"/>
            </a:spcBef>
            <a:spcAft>
              <a:spcPct val="15000"/>
            </a:spcAft>
            <a:buChar char="•"/>
          </a:pPr>
          <a:r>
            <a:rPr lang="it-IT" dirty="0">
              <a:solidFill>
                <a:srgbClr val="0070C0"/>
              </a:solidFill>
              <a:latin typeface="Arial Narrow" panose="020B0606020202030204" pitchFamily="34" charset="0"/>
            </a:rPr>
            <a:t>Toscana</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Piemonte</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Lazio</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Campania</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Calabria</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Basilicata</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Sardegna</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Sicilia</a:t>
          </a:r>
          <a:endParaRPr>
            <a:solidFill>
              <a:schemeClr val="dk1"/>
            </a:solidFill>
          </a:endParaRPr>
        </a:p>
      </dsp:txBody>
      <dsp:txXfrm>
        <a:off x="2225448" y="956790"/>
        <a:ext cx="1947688" cy="3065780"/>
      </dsp:txXfrm>
    </dsp:sp>
    <dsp:sp modelId="{FAA41CE5-B0BA-475A-944A-747CD2E17DF4}">
      <dsp:nvSpPr>
        <dsp:cNvPr id="7" name="Rectangles 6"/>
        <dsp:cNvSpPr/>
      </dsp:nvSpPr>
      <dsp:spPr bwMode="white">
        <a:xfrm>
          <a:off x="4440729" y="91997"/>
          <a:ext cx="1947688" cy="772795"/>
        </a:xfrm>
        <a:prstGeom prst="rect">
          <a:avLst/>
        </a:prstGeom>
      </dsp:spPr>
      <dsp:style>
        <a:lnRef idx="2">
          <a:schemeClr val="accent1"/>
        </a:lnRef>
        <a:fillRef idx="1">
          <a:schemeClr val="accent1"/>
        </a:fillRef>
        <a:effectRef idx="0">
          <a:scrgbClr r="0" g="0" b="0"/>
        </a:effectRef>
        <a:fontRef idx="minor">
          <a:schemeClr val="lt1"/>
        </a:fontRef>
      </dsp:style>
      <dsp:txBody>
        <a:bodyPr lIns="142240" tIns="81280" rIns="142240" bIns="81280" anchor="ctr"/>
        <a:lstStyle>
          <a:lvl1pPr algn="ctr">
            <a:defRPr sz="2000"/>
          </a:lvl1pPr>
          <a:lvl2pPr marL="114300" indent="-114300" algn="ctr">
            <a:defRPr sz="1500"/>
          </a:lvl2pPr>
          <a:lvl3pPr marL="228600" indent="-114300" algn="ctr">
            <a:defRPr sz="1500"/>
          </a:lvl3pPr>
          <a:lvl4pPr marL="342900" indent="-114300" algn="ctr">
            <a:defRPr sz="1500"/>
          </a:lvl4pPr>
          <a:lvl5pPr marL="457200" indent="-114300" algn="ctr">
            <a:defRPr sz="1500"/>
          </a:lvl5pPr>
          <a:lvl6pPr marL="571500" indent="-114300" algn="ctr">
            <a:defRPr sz="1500"/>
          </a:lvl6pPr>
          <a:lvl7pPr marL="685800" indent="-114300" algn="ctr">
            <a:defRPr sz="1500"/>
          </a:lvl7pPr>
          <a:lvl8pPr marL="800100" indent="-114300" algn="ctr">
            <a:defRPr sz="1500"/>
          </a:lvl8pPr>
          <a:lvl9pPr marL="914400" indent="-114300" algn="ctr">
            <a:defRPr sz="1500"/>
          </a:lvl9pPr>
        </a:lstStyle>
        <a:p>
          <a:pPr lvl="0">
            <a:lnSpc>
              <a:spcPct val="100000"/>
            </a:lnSpc>
            <a:spcBef>
              <a:spcPct val="0"/>
            </a:spcBef>
            <a:spcAft>
              <a:spcPct val="35000"/>
            </a:spcAft>
          </a:pPr>
          <a:r>
            <a:rPr lang="it-IT" dirty="0">
              <a:latin typeface="Arial Narrow" panose="020B0606020202030204" pitchFamily="34" charset="0"/>
            </a:rPr>
            <a:t>Obiettivi della manovra</a:t>
          </a:r>
        </a:p>
      </dsp:txBody>
      <dsp:txXfrm>
        <a:off x="4440729" y="91997"/>
        <a:ext cx="1947688" cy="772795"/>
      </dsp:txXfrm>
    </dsp:sp>
    <dsp:sp modelId="{744B971A-97D9-423E-B30B-7BF3E3753CF3}">
      <dsp:nvSpPr>
        <dsp:cNvPr id="8" name="Rectangles 7"/>
        <dsp:cNvSpPr/>
      </dsp:nvSpPr>
      <dsp:spPr bwMode="white">
        <a:xfrm>
          <a:off x="4445813" y="956790"/>
          <a:ext cx="1947688" cy="3065780"/>
        </a:xfrm>
        <a:prstGeom prst="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lIns="106680" tIns="106680" rIns="142240" bIns="160020" anchor="t"/>
        <a:lstStyle>
          <a:lvl1pPr algn="l">
            <a:defRPr sz="2000"/>
          </a:lvl1pPr>
          <a:lvl2pPr marL="228600" indent="-228600" algn="l">
            <a:defRPr sz="2000"/>
          </a:lvl2pPr>
          <a:lvl3pPr marL="457200" indent="-228600" algn="l">
            <a:defRPr sz="2000"/>
          </a:lvl3pPr>
          <a:lvl4pPr marL="685800" indent="-228600" algn="l">
            <a:defRPr sz="2000"/>
          </a:lvl4pPr>
          <a:lvl5pPr marL="914400" indent="-228600" algn="l">
            <a:defRPr sz="2000"/>
          </a:lvl5pPr>
          <a:lvl6pPr marL="1143000" indent="-228600" algn="l">
            <a:defRPr sz="2000"/>
          </a:lvl6pPr>
          <a:lvl7pPr marL="1371600" indent="-228600" algn="l">
            <a:defRPr sz="2000"/>
          </a:lvl7pPr>
          <a:lvl8pPr marL="1600200" indent="-228600" algn="l">
            <a:defRPr sz="2000"/>
          </a:lvl8pPr>
          <a:lvl9pPr marL="1828800" indent="-228600" algn="l">
            <a:defRPr sz="2000"/>
          </a:lvl9pPr>
        </a:lstStyle>
        <a:p>
          <a:pPr lvl="1">
            <a:lnSpc>
              <a:spcPct val="100000"/>
            </a:lnSpc>
            <a:spcBef>
              <a:spcPct val="0"/>
            </a:spcBef>
            <a:spcAft>
              <a:spcPct val="15000"/>
            </a:spcAft>
            <a:buChar char="•"/>
          </a:pPr>
          <a:r>
            <a:rPr lang="it-IT" dirty="0">
              <a:solidFill>
                <a:srgbClr val="0070C0"/>
              </a:solidFill>
              <a:latin typeface="Arial Narrow" panose="020B0606020202030204" pitchFamily="34" charset="0"/>
            </a:rPr>
            <a:t>Piemonte</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Lazio</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Umbria</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Marche</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Molise</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Puglia</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Calabria</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Basilicata</a:t>
          </a:r>
          <a:endParaRPr>
            <a:solidFill>
              <a:schemeClr val="dk1"/>
            </a:solidFill>
          </a:endParaRPr>
        </a:p>
      </dsp:txBody>
      <dsp:txXfrm>
        <a:off x="4445813" y="956790"/>
        <a:ext cx="1947688" cy="3065780"/>
      </dsp:txXfrm>
    </dsp:sp>
    <dsp:sp modelId="{18C6DBB3-5560-4461-9EF7-36605F9F411B}">
      <dsp:nvSpPr>
        <dsp:cNvPr id="9" name="Rectangles 8"/>
        <dsp:cNvSpPr/>
      </dsp:nvSpPr>
      <dsp:spPr bwMode="white">
        <a:xfrm>
          <a:off x="6661094" y="91997"/>
          <a:ext cx="1947688" cy="772795"/>
        </a:xfrm>
        <a:prstGeom prst="rect">
          <a:avLst/>
        </a:prstGeom>
      </dsp:spPr>
      <dsp:style>
        <a:lnRef idx="2">
          <a:schemeClr val="accent1"/>
        </a:lnRef>
        <a:fillRef idx="1">
          <a:schemeClr val="accent1"/>
        </a:fillRef>
        <a:effectRef idx="0">
          <a:scrgbClr r="0" g="0" b="0"/>
        </a:effectRef>
        <a:fontRef idx="minor">
          <a:schemeClr val="lt1"/>
        </a:fontRef>
      </dsp:style>
      <dsp:txBody>
        <a:bodyPr lIns="142240" tIns="81280" rIns="142240" bIns="81280" anchor="ctr"/>
        <a:lstStyle>
          <a:lvl1pPr algn="ctr">
            <a:defRPr sz="2000"/>
          </a:lvl1pPr>
          <a:lvl2pPr marL="114300" indent="-114300" algn="ctr">
            <a:defRPr sz="1500"/>
          </a:lvl2pPr>
          <a:lvl3pPr marL="228600" indent="-114300" algn="ctr">
            <a:defRPr sz="1500"/>
          </a:lvl3pPr>
          <a:lvl4pPr marL="342900" indent="-114300" algn="ctr">
            <a:defRPr sz="1500"/>
          </a:lvl4pPr>
          <a:lvl5pPr marL="457200" indent="-114300" algn="ctr">
            <a:defRPr sz="1500"/>
          </a:lvl5pPr>
          <a:lvl6pPr marL="571500" indent="-114300" algn="ctr">
            <a:defRPr sz="1500"/>
          </a:lvl6pPr>
          <a:lvl7pPr marL="685800" indent="-114300" algn="ctr">
            <a:defRPr sz="1500"/>
          </a:lvl7pPr>
          <a:lvl8pPr marL="800100" indent="-114300" algn="ctr">
            <a:defRPr sz="1500"/>
          </a:lvl8pPr>
          <a:lvl9pPr marL="914400" indent="-114300" algn="ctr">
            <a:defRPr sz="1500"/>
          </a:lvl9pPr>
        </a:lstStyle>
        <a:p>
          <a:pPr lvl="0">
            <a:lnSpc>
              <a:spcPct val="100000"/>
            </a:lnSpc>
            <a:spcBef>
              <a:spcPct val="0"/>
            </a:spcBef>
            <a:spcAft>
              <a:spcPct val="35000"/>
            </a:spcAft>
          </a:pPr>
          <a:r>
            <a:rPr lang="it-IT" dirty="0">
              <a:latin typeface="Arial Narrow" panose="020B0606020202030204" pitchFamily="34" charset="0"/>
            </a:rPr>
            <a:t>Indirizzi per leggi e programmi</a:t>
          </a:r>
        </a:p>
      </dsp:txBody>
      <dsp:txXfrm>
        <a:off x="6661094" y="91997"/>
        <a:ext cx="1947688" cy="772795"/>
      </dsp:txXfrm>
    </dsp:sp>
    <dsp:sp modelId="{AE59956F-FF5B-4440-976D-C1738C2E36D0}">
      <dsp:nvSpPr>
        <dsp:cNvPr id="10" name="Rectangles 9"/>
        <dsp:cNvSpPr/>
      </dsp:nvSpPr>
      <dsp:spPr bwMode="white">
        <a:xfrm>
          <a:off x="6681136" y="956790"/>
          <a:ext cx="1947688" cy="3065780"/>
        </a:xfrm>
        <a:prstGeom prst="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lIns="106680" tIns="106680" rIns="142240" bIns="160020" anchor="t"/>
        <a:lstStyle>
          <a:lvl1pPr algn="l">
            <a:defRPr sz="2000"/>
          </a:lvl1pPr>
          <a:lvl2pPr marL="228600" indent="-228600" algn="l">
            <a:defRPr sz="2000"/>
          </a:lvl2pPr>
          <a:lvl3pPr marL="457200" indent="-228600" algn="l">
            <a:defRPr sz="2000"/>
          </a:lvl3pPr>
          <a:lvl4pPr marL="685800" indent="-228600" algn="l">
            <a:defRPr sz="2000"/>
          </a:lvl4pPr>
          <a:lvl5pPr marL="914400" indent="-228600" algn="l">
            <a:defRPr sz="2000"/>
          </a:lvl5pPr>
          <a:lvl6pPr marL="1143000" indent="-228600" algn="l">
            <a:defRPr sz="2000"/>
          </a:lvl6pPr>
          <a:lvl7pPr marL="1371600" indent="-228600" algn="l">
            <a:defRPr sz="2000"/>
          </a:lvl7pPr>
          <a:lvl8pPr marL="1600200" indent="-228600" algn="l">
            <a:defRPr sz="2000"/>
          </a:lvl8pPr>
          <a:lvl9pPr marL="1828800" indent="-228600" algn="l">
            <a:defRPr sz="2000"/>
          </a:lvl9pPr>
        </a:lstStyle>
        <a:p>
          <a:pPr lvl="1">
            <a:lnSpc>
              <a:spcPct val="100000"/>
            </a:lnSpc>
            <a:spcBef>
              <a:spcPct val="0"/>
            </a:spcBef>
            <a:spcAft>
              <a:spcPct val="15000"/>
            </a:spcAft>
            <a:buChar char="•"/>
          </a:pPr>
          <a:r>
            <a:rPr lang="it-IT" dirty="0">
              <a:solidFill>
                <a:srgbClr val="0070C0"/>
              </a:solidFill>
              <a:latin typeface="Arial Narrow" panose="020B0606020202030204" pitchFamily="34" charset="0"/>
            </a:rPr>
            <a:t>Lombardia</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Emilia Romagna</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Lazio</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Umbria</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Molise</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Puglia</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Basilicata</a:t>
          </a:r>
          <a:endParaRPr>
            <a:solidFill>
              <a:schemeClr val="dk1"/>
            </a:solidFill>
          </a:endParaRPr>
        </a:p>
      </dsp:txBody>
      <dsp:txXfrm>
        <a:off x="6681136" y="956790"/>
        <a:ext cx="1947688" cy="3065780"/>
      </dsp:txXfrm>
    </dsp:sp>
    <dsp:sp modelId="{A708B317-6436-4702-959D-9530F95B8F78}">
      <dsp:nvSpPr>
        <dsp:cNvPr id="11" name="Rectangles 10"/>
        <dsp:cNvSpPr/>
      </dsp:nvSpPr>
      <dsp:spPr bwMode="white">
        <a:xfrm>
          <a:off x="8881459" y="91997"/>
          <a:ext cx="1947688" cy="772795"/>
        </a:xfrm>
        <a:prstGeom prst="rect">
          <a:avLst/>
        </a:prstGeom>
      </dsp:spPr>
      <dsp:style>
        <a:lnRef idx="2">
          <a:schemeClr val="accent1"/>
        </a:lnRef>
        <a:fillRef idx="1">
          <a:schemeClr val="accent1"/>
        </a:fillRef>
        <a:effectRef idx="0">
          <a:scrgbClr r="0" g="0" b="0"/>
        </a:effectRef>
        <a:fontRef idx="minor">
          <a:schemeClr val="lt1"/>
        </a:fontRef>
      </dsp:style>
      <dsp:txBody>
        <a:bodyPr lIns="142240" tIns="81280" rIns="142240" bIns="81280" anchor="ctr"/>
        <a:lstStyle>
          <a:lvl1pPr algn="ctr">
            <a:defRPr sz="2000"/>
          </a:lvl1pPr>
          <a:lvl2pPr marL="114300" indent="-114300" algn="ctr">
            <a:defRPr sz="1500"/>
          </a:lvl2pPr>
          <a:lvl3pPr marL="228600" indent="-114300" algn="ctr">
            <a:defRPr sz="1500"/>
          </a:lvl3pPr>
          <a:lvl4pPr marL="342900" indent="-114300" algn="ctr">
            <a:defRPr sz="1500"/>
          </a:lvl4pPr>
          <a:lvl5pPr marL="457200" indent="-114300" algn="ctr">
            <a:defRPr sz="1500"/>
          </a:lvl5pPr>
          <a:lvl6pPr marL="571500" indent="-114300" algn="ctr">
            <a:defRPr sz="1500"/>
          </a:lvl6pPr>
          <a:lvl7pPr marL="685800" indent="-114300" algn="ctr">
            <a:defRPr sz="1500"/>
          </a:lvl7pPr>
          <a:lvl8pPr marL="800100" indent="-114300" algn="ctr">
            <a:defRPr sz="1500"/>
          </a:lvl8pPr>
          <a:lvl9pPr marL="914400" indent="-114300" algn="ctr">
            <a:defRPr sz="1500"/>
          </a:lvl9pPr>
        </a:lstStyle>
        <a:p>
          <a:pPr lvl="0">
            <a:lnSpc>
              <a:spcPct val="100000"/>
            </a:lnSpc>
            <a:spcBef>
              <a:spcPct val="0"/>
            </a:spcBef>
            <a:spcAft>
              <a:spcPct val="35000"/>
            </a:spcAft>
          </a:pPr>
          <a:r>
            <a:rPr lang="it-IT" dirty="0">
              <a:latin typeface="Arial Narrow" panose="020B0606020202030204" pitchFamily="34" charset="0"/>
            </a:rPr>
            <a:t>Confronto con precedenti DEFR</a:t>
          </a:r>
        </a:p>
      </dsp:txBody>
      <dsp:txXfrm>
        <a:off x="8881459" y="91997"/>
        <a:ext cx="1947688" cy="772795"/>
      </dsp:txXfrm>
    </dsp:sp>
    <dsp:sp modelId="{511669B6-206D-46BC-9A21-62D211A2DD1B}">
      <dsp:nvSpPr>
        <dsp:cNvPr id="12" name="Rectangles 11"/>
        <dsp:cNvSpPr/>
      </dsp:nvSpPr>
      <dsp:spPr bwMode="white">
        <a:xfrm>
          <a:off x="8881459" y="956790"/>
          <a:ext cx="1947688" cy="3065780"/>
        </a:xfrm>
        <a:prstGeom prst="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lIns="106680" tIns="106680" rIns="142240" bIns="160020" anchor="t"/>
        <a:lstStyle>
          <a:lvl1pPr algn="l">
            <a:defRPr sz="2000"/>
          </a:lvl1pPr>
          <a:lvl2pPr marL="228600" indent="-228600" algn="l">
            <a:defRPr sz="2000"/>
          </a:lvl2pPr>
          <a:lvl3pPr marL="457200" indent="-228600" algn="l">
            <a:defRPr sz="2000"/>
          </a:lvl3pPr>
          <a:lvl4pPr marL="685800" indent="-228600" algn="l">
            <a:defRPr sz="2000"/>
          </a:lvl4pPr>
          <a:lvl5pPr marL="914400" indent="-228600" algn="l">
            <a:defRPr sz="2000"/>
          </a:lvl5pPr>
          <a:lvl6pPr marL="1143000" indent="-228600" algn="l">
            <a:defRPr sz="2000"/>
          </a:lvl6pPr>
          <a:lvl7pPr marL="1371600" indent="-228600" algn="l">
            <a:defRPr sz="2000"/>
          </a:lvl7pPr>
          <a:lvl8pPr marL="1600200" indent="-228600" algn="l">
            <a:defRPr sz="2000"/>
          </a:lvl8pPr>
          <a:lvl9pPr marL="1828800" indent="-228600" algn="l">
            <a:defRPr sz="2000"/>
          </a:lvl9pPr>
        </a:lstStyle>
        <a:p>
          <a:pPr lvl="1">
            <a:lnSpc>
              <a:spcPct val="100000"/>
            </a:lnSpc>
            <a:spcBef>
              <a:spcPct val="0"/>
            </a:spcBef>
            <a:spcAft>
              <a:spcPct val="15000"/>
            </a:spcAft>
            <a:buChar char="•"/>
          </a:pPr>
          <a:r>
            <a:rPr lang="it-IT" dirty="0">
              <a:solidFill>
                <a:srgbClr val="0070C0"/>
              </a:solidFill>
              <a:latin typeface="Arial Narrow" panose="020B0606020202030204" pitchFamily="34" charset="0"/>
            </a:rPr>
            <a:t>Piemonte</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Lazio</a:t>
          </a:r>
          <a:endParaRPr lang="it-IT" dirty="0">
            <a:solidFill>
              <a:srgbClr val="0070C0"/>
            </a:solidFill>
            <a:latin typeface="Arial Narrow" panose="020B0606020202030204" pitchFamily="34" charset="0"/>
          </a:endParaRPr>
        </a:p>
        <a:p>
          <a:pPr lvl="1">
            <a:lnSpc>
              <a:spcPct val="100000"/>
            </a:lnSpc>
            <a:spcBef>
              <a:spcPct val="0"/>
            </a:spcBef>
            <a:spcAft>
              <a:spcPct val="15000"/>
            </a:spcAft>
            <a:buChar char="•"/>
          </a:pPr>
          <a:r>
            <a:rPr lang="it-IT" dirty="0">
              <a:solidFill>
                <a:srgbClr val="0070C0"/>
              </a:solidFill>
              <a:latin typeface="Arial Narrow" panose="020B0606020202030204" pitchFamily="34" charset="0"/>
            </a:rPr>
            <a:t>Calabria</a:t>
          </a:r>
          <a:endParaRPr>
            <a:solidFill>
              <a:schemeClr val="dk1"/>
            </a:solidFill>
          </a:endParaRPr>
        </a:p>
      </dsp:txBody>
      <dsp:txXfrm>
        <a:off x="8881459" y="956790"/>
        <a:ext cx="1947688" cy="30657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7A86C2-E365-4491-9E94-2DF42315F05A}">
      <dsp:nvSpPr>
        <dsp:cNvPr id="0" name=""/>
        <dsp:cNvSpPr/>
      </dsp:nvSpPr>
      <dsp:spPr>
        <a:xfrm>
          <a:off x="4389119" y="636"/>
          <a:ext cx="6583680" cy="2483477"/>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it-IT" sz="2000" u="sng" kern="1200" dirty="0"/>
            <a:t>PROMETEIA</a:t>
          </a:r>
          <a:r>
            <a:rPr lang="it-IT" sz="2000" kern="1200" dirty="0"/>
            <a:t>: Veneto, Liguria, Piemonte, Emilia-Romagna, Umbria, Marche, Sardegna, Friuli Venezia Giulia, Valle d’Aosta, Puglia;</a:t>
          </a:r>
          <a:endParaRPr lang="it-IT" sz="2000" u="sng" kern="1200" dirty="0"/>
        </a:p>
        <a:p>
          <a:pPr marL="228600" lvl="1" indent="-228600" algn="l" defTabSz="889000">
            <a:lnSpc>
              <a:spcPct val="90000"/>
            </a:lnSpc>
            <a:spcBef>
              <a:spcPct val="0"/>
            </a:spcBef>
            <a:spcAft>
              <a:spcPct val="15000"/>
            </a:spcAft>
            <a:buChar char="•"/>
          </a:pPr>
          <a:r>
            <a:rPr lang="it-IT" sz="2000" u="sng" kern="1200" dirty="0"/>
            <a:t>SVIMEZ:</a:t>
          </a:r>
          <a:r>
            <a:rPr lang="it-IT" sz="2000" kern="1200" dirty="0"/>
            <a:t> Campania</a:t>
          </a:r>
        </a:p>
        <a:p>
          <a:pPr marL="228600" lvl="1" indent="-228600" algn="l" defTabSz="889000">
            <a:lnSpc>
              <a:spcPct val="90000"/>
            </a:lnSpc>
            <a:spcBef>
              <a:spcPct val="0"/>
            </a:spcBef>
            <a:spcAft>
              <a:spcPct val="15000"/>
            </a:spcAft>
            <a:buChar char="•"/>
          </a:pPr>
          <a:r>
            <a:rPr lang="it-IT" sz="2000" u="sng" kern="1200" dirty="0"/>
            <a:t>UPB: </a:t>
          </a:r>
          <a:r>
            <a:rPr lang="it-IT" sz="2000" kern="1200" dirty="0"/>
            <a:t>Calabria</a:t>
          </a:r>
        </a:p>
        <a:p>
          <a:pPr marL="228600" lvl="1" indent="-228600" algn="l" defTabSz="889000">
            <a:lnSpc>
              <a:spcPct val="90000"/>
            </a:lnSpc>
            <a:spcBef>
              <a:spcPct val="0"/>
            </a:spcBef>
            <a:spcAft>
              <a:spcPct val="15000"/>
            </a:spcAft>
            <a:buChar char="•"/>
          </a:pPr>
          <a:r>
            <a:rPr lang="it-IT" sz="2000" u="sng" kern="1200" dirty="0"/>
            <a:t>ASTAT:</a:t>
          </a:r>
          <a:r>
            <a:rPr lang="it-IT" sz="2000" kern="1200" dirty="0"/>
            <a:t> Provincia di Bolzano</a:t>
          </a:r>
        </a:p>
      </dsp:txBody>
      <dsp:txXfrm>
        <a:off x="4389119" y="311071"/>
        <a:ext cx="5652376" cy="1862607"/>
      </dsp:txXfrm>
    </dsp:sp>
    <dsp:sp modelId="{2215A761-F401-4143-8516-D2695694427B}">
      <dsp:nvSpPr>
        <dsp:cNvPr id="0" name=""/>
        <dsp:cNvSpPr/>
      </dsp:nvSpPr>
      <dsp:spPr>
        <a:xfrm>
          <a:off x="0" y="344772"/>
          <a:ext cx="4389120" cy="17952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it-IT" sz="2400" kern="1200" dirty="0"/>
            <a:t>Le fonti di stime e previsioni</a:t>
          </a:r>
        </a:p>
      </dsp:txBody>
      <dsp:txXfrm>
        <a:off x="87635" y="432407"/>
        <a:ext cx="4213850" cy="1619936"/>
      </dsp:txXfrm>
    </dsp:sp>
    <dsp:sp modelId="{C058C866-DF78-4FFE-9B4E-F0D7D822EB9E}">
      <dsp:nvSpPr>
        <dsp:cNvPr id="0" name=""/>
        <dsp:cNvSpPr/>
      </dsp:nvSpPr>
      <dsp:spPr>
        <a:xfrm>
          <a:off x="4389119" y="2732462"/>
          <a:ext cx="6583680" cy="2483477"/>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it-IT" sz="2000" u="sng" kern="1200" dirty="0"/>
            <a:t>MODELLI MULTISETTORIALI (MMS): </a:t>
          </a:r>
          <a:r>
            <a:rPr lang="it-IT" sz="2000" kern="1200" dirty="0"/>
            <a:t>Sicilia, Provincia di Trento, Umbria (modello con modulo fiscale basato su CPT)</a:t>
          </a:r>
        </a:p>
        <a:p>
          <a:pPr marL="228600" lvl="1" indent="-228600" algn="l" defTabSz="889000">
            <a:lnSpc>
              <a:spcPct val="90000"/>
            </a:lnSpc>
            <a:spcBef>
              <a:spcPct val="0"/>
            </a:spcBef>
            <a:spcAft>
              <a:spcPct val="15000"/>
            </a:spcAft>
            <a:buChar char="•"/>
          </a:pPr>
          <a:r>
            <a:rPr lang="it-IT" sz="2000" u="sng" kern="1200"/>
            <a:t>MODELLO CONTROFATTUALE IRPET: </a:t>
          </a:r>
          <a:r>
            <a:rPr lang="it-IT" sz="2000" kern="1200"/>
            <a:t>Toscana</a:t>
          </a:r>
          <a:endParaRPr lang="it-IT" sz="2000" kern="1200" dirty="0"/>
        </a:p>
        <a:p>
          <a:pPr marL="228600" lvl="1" indent="-228600" algn="l" defTabSz="889000">
            <a:lnSpc>
              <a:spcPct val="90000"/>
            </a:lnSpc>
            <a:spcBef>
              <a:spcPct val="0"/>
            </a:spcBef>
            <a:spcAft>
              <a:spcPct val="15000"/>
            </a:spcAft>
            <a:buChar char="•"/>
          </a:pPr>
          <a:r>
            <a:rPr lang="it-IT" sz="2000" u="sng" kern="1200" dirty="0"/>
            <a:t>MODELLO MACRO-ECONOMETRICO UNIVERSITA’ LA SAPIENZA</a:t>
          </a:r>
          <a:r>
            <a:rPr lang="it-IT" sz="2000" kern="1200" dirty="0"/>
            <a:t>: Lazio</a:t>
          </a:r>
        </a:p>
      </dsp:txBody>
      <dsp:txXfrm>
        <a:off x="4389119" y="3042897"/>
        <a:ext cx="5652376" cy="1862607"/>
      </dsp:txXfrm>
    </dsp:sp>
    <dsp:sp modelId="{1FE510A4-6C63-4776-A671-F57E93B8D641}">
      <dsp:nvSpPr>
        <dsp:cNvPr id="0" name=""/>
        <dsp:cNvSpPr/>
      </dsp:nvSpPr>
      <dsp:spPr>
        <a:xfrm>
          <a:off x="0" y="3011779"/>
          <a:ext cx="4389120" cy="192484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it-IT" sz="2400" kern="1200" dirty="0"/>
            <a:t>I modelli econometrici realizzati ad hoc </a:t>
          </a:r>
        </a:p>
      </dsp:txBody>
      <dsp:txXfrm>
        <a:off x="93963" y="3105742"/>
        <a:ext cx="4201194" cy="1736918"/>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type="rightArrow" r:blip="" rot="180"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61DD68-9A3A-461E-83F6-6915D6F7E8A5}" type="datetimeFigureOut">
              <a:rPr lang="it-IT" smtClean="0"/>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6FAAC7-E088-4C7A-B5A2-662DEF2806B3}" type="slidenum">
              <a:rPr lang="it-IT" smtClean="0"/>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F050632-C381-A849-B7A6-41232C30F5C5}" type="slidenum">
              <a:rPr lang="it-IT" smtClean="0"/>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F050632-C381-A849-B7A6-41232C30F5C5}" type="slidenum">
              <a:rPr lang="it-IT" smtClean="0"/>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F050632-C381-A849-B7A6-41232C30F5C5}" type="slidenum">
              <a:rPr lang="it-IT" smtClean="0"/>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F050632-C381-A849-B7A6-41232C30F5C5}" type="slidenum">
              <a:rPr lang="it-IT" smtClean="0"/>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hasCustomPrompt="1"/>
          </p:nvPr>
        </p:nvSpPr>
        <p:spPr>
          <a:xfrm>
            <a:off x="1524000" y="1122363"/>
            <a:ext cx="9144000" cy="2387600"/>
          </a:xfrm>
        </p:spPr>
        <p:txBody>
          <a:bodyPr anchor="b"/>
          <a:lstStyle>
            <a:lvl1pPr algn="ctr">
              <a:defRPr sz="6000"/>
            </a:lvl1pPr>
          </a:lstStyle>
          <a:p>
            <a:r>
              <a:rPr lang="it-IT"/>
              <a:t>Fare clic per modificare lo stile del titolo dello schema</a:t>
            </a:r>
            <a:endParaRPr lang="it-IT"/>
          </a:p>
        </p:txBody>
      </p:sp>
      <p:sp>
        <p:nvSpPr>
          <p:cNvPr id="3" name="Sottotitolo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it-IT"/>
          </a:p>
        </p:txBody>
      </p:sp>
      <p:sp>
        <p:nvSpPr>
          <p:cNvPr id="4" name="Segnaposto data 3"/>
          <p:cNvSpPr>
            <a:spLocks noGrp="1"/>
          </p:cNvSpPr>
          <p:nvPr>
            <p:ph type="dt" sz="half" idx="10"/>
          </p:nvPr>
        </p:nvSpPr>
        <p:spPr/>
        <p:txBody>
          <a:bodyPr/>
          <a:lstStyle/>
          <a:p>
            <a:fld id="{D3BDA8E7-2F33-4FF6-A4D2-779EF3D87073}" type="datetimeFigureOut">
              <a:rPr lang="it-IT" smtClean="0"/>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731B267-2A0A-4096-94C5-1B4BBA35D205}" type="slidenum">
              <a:rPr lang="it-IT" smtClean="0"/>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 dello schema</a:t>
            </a:r>
            <a:endParaRPr lang="it-IT"/>
          </a:p>
        </p:txBody>
      </p:sp>
      <p:sp>
        <p:nvSpPr>
          <p:cNvPr id="3" name="Segnaposto testo verticale 2"/>
          <p:cNvSpPr>
            <a:spLocks noGrp="1"/>
          </p:cNvSpPr>
          <p:nvPr>
            <p:ph type="body" orient="vert" idx="1" hasCustomPrompt="1"/>
          </p:nvPr>
        </p:nvSpPr>
        <p:spPr/>
        <p:txBody>
          <a:bodyPr vert="eaVert"/>
          <a:lstStyle/>
          <a:p>
            <a:pPr lvl="0"/>
            <a:r>
              <a:rPr lang="it-IT"/>
              <a:t>Modifica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it-IT"/>
          </a:p>
        </p:txBody>
      </p:sp>
      <p:sp>
        <p:nvSpPr>
          <p:cNvPr id="4" name="Segnaposto data 3"/>
          <p:cNvSpPr>
            <a:spLocks noGrp="1"/>
          </p:cNvSpPr>
          <p:nvPr>
            <p:ph type="dt" sz="half" idx="10"/>
          </p:nvPr>
        </p:nvSpPr>
        <p:spPr/>
        <p:txBody>
          <a:bodyPr/>
          <a:lstStyle/>
          <a:p>
            <a:fld id="{D3BDA8E7-2F33-4FF6-A4D2-779EF3D87073}" type="datetimeFigureOut">
              <a:rPr lang="it-IT" smtClean="0"/>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731B267-2A0A-4096-94C5-1B4BBA35D205}" type="slidenum">
              <a:rPr lang="it-IT" smtClean="0"/>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hasCustomPrompt="1"/>
          </p:nvPr>
        </p:nvSpPr>
        <p:spPr>
          <a:xfrm>
            <a:off x="8724900" y="365125"/>
            <a:ext cx="2628900" cy="5811838"/>
          </a:xfrm>
        </p:spPr>
        <p:txBody>
          <a:bodyPr vert="eaVert"/>
          <a:lstStyle/>
          <a:p>
            <a:r>
              <a:rPr lang="it-IT"/>
              <a:t>Fare clic per modificare lo stile del titolo dello schema</a:t>
            </a:r>
            <a:endParaRPr lang="it-IT"/>
          </a:p>
        </p:txBody>
      </p:sp>
      <p:sp>
        <p:nvSpPr>
          <p:cNvPr id="3" name="Segnaposto testo verticale 2"/>
          <p:cNvSpPr>
            <a:spLocks noGrp="1"/>
          </p:cNvSpPr>
          <p:nvPr>
            <p:ph type="body" orient="vert" idx="1" hasCustomPrompt="1"/>
          </p:nvPr>
        </p:nvSpPr>
        <p:spPr>
          <a:xfrm>
            <a:off x="838200" y="365125"/>
            <a:ext cx="7734300" cy="5811838"/>
          </a:xfrm>
        </p:spPr>
        <p:txBody>
          <a:bodyPr vert="eaVert"/>
          <a:lstStyle/>
          <a:p>
            <a:pPr lvl="0"/>
            <a:r>
              <a:rPr lang="it-IT"/>
              <a:t>Modifica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it-IT"/>
          </a:p>
        </p:txBody>
      </p:sp>
      <p:sp>
        <p:nvSpPr>
          <p:cNvPr id="4" name="Segnaposto data 3"/>
          <p:cNvSpPr>
            <a:spLocks noGrp="1"/>
          </p:cNvSpPr>
          <p:nvPr>
            <p:ph type="dt" sz="half" idx="10"/>
          </p:nvPr>
        </p:nvSpPr>
        <p:spPr/>
        <p:txBody>
          <a:bodyPr/>
          <a:lstStyle/>
          <a:p>
            <a:fld id="{D3BDA8E7-2F33-4FF6-A4D2-779EF3D87073}" type="datetimeFigureOut">
              <a:rPr lang="it-IT" smtClean="0"/>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731B267-2A0A-4096-94C5-1B4BBA35D205}" type="slidenum">
              <a:rPr lang="it-IT" smtClean="0"/>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 dello schema</a:t>
            </a:r>
            <a:endParaRPr lang="it-IT"/>
          </a:p>
        </p:txBody>
      </p:sp>
      <p:sp>
        <p:nvSpPr>
          <p:cNvPr id="3" name="Segnaposto contenuto 2"/>
          <p:cNvSpPr>
            <a:spLocks noGrp="1"/>
          </p:cNvSpPr>
          <p:nvPr>
            <p:ph idx="1" hasCustomPrompt="1"/>
          </p:nvPr>
        </p:nvSpPr>
        <p:spPr/>
        <p:txBody>
          <a:bodyPr/>
          <a:lstStyle/>
          <a:p>
            <a:pPr lvl="0"/>
            <a:r>
              <a:rPr lang="it-IT"/>
              <a:t>Modifica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it-IT"/>
          </a:p>
        </p:txBody>
      </p:sp>
      <p:sp>
        <p:nvSpPr>
          <p:cNvPr id="4" name="Segnaposto data 3"/>
          <p:cNvSpPr>
            <a:spLocks noGrp="1"/>
          </p:cNvSpPr>
          <p:nvPr>
            <p:ph type="dt" sz="half" idx="10"/>
          </p:nvPr>
        </p:nvSpPr>
        <p:spPr/>
        <p:txBody>
          <a:bodyPr/>
          <a:lstStyle/>
          <a:p>
            <a:fld id="{D3BDA8E7-2F33-4FF6-A4D2-779EF3D87073}" type="datetimeFigureOut">
              <a:rPr lang="it-IT" smtClean="0"/>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731B267-2A0A-4096-94C5-1B4BBA35D205}" type="slidenum">
              <a:rPr lang="it-IT" smtClean="0"/>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831850" y="1709738"/>
            <a:ext cx="10515600" cy="2852737"/>
          </a:xfrm>
        </p:spPr>
        <p:txBody>
          <a:bodyPr anchor="b"/>
          <a:lstStyle>
            <a:lvl1pPr>
              <a:defRPr sz="6000"/>
            </a:lvl1pPr>
          </a:lstStyle>
          <a:p>
            <a:r>
              <a:rPr lang="it-IT"/>
              <a:t>Fare clic per modificare lo stile del titolo dello schema</a:t>
            </a:r>
            <a:endParaRPr lang="it-IT"/>
          </a:p>
        </p:txBody>
      </p:sp>
      <p:sp>
        <p:nvSpPr>
          <p:cNvPr id="3" name="Segnaposto testo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endParaRPr lang="it-IT"/>
          </a:p>
        </p:txBody>
      </p:sp>
      <p:sp>
        <p:nvSpPr>
          <p:cNvPr id="4" name="Segnaposto data 3"/>
          <p:cNvSpPr>
            <a:spLocks noGrp="1"/>
          </p:cNvSpPr>
          <p:nvPr>
            <p:ph type="dt" sz="half" idx="10"/>
          </p:nvPr>
        </p:nvSpPr>
        <p:spPr/>
        <p:txBody>
          <a:bodyPr/>
          <a:lstStyle/>
          <a:p>
            <a:fld id="{D3BDA8E7-2F33-4FF6-A4D2-779EF3D87073}" type="datetimeFigureOut">
              <a:rPr lang="it-IT" smtClean="0"/>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731B267-2A0A-4096-94C5-1B4BBA35D205}" type="slidenum">
              <a:rPr lang="it-IT" smtClean="0"/>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 dello schema</a:t>
            </a:r>
            <a:endParaRPr lang="it-IT"/>
          </a:p>
        </p:txBody>
      </p:sp>
      <p:sp>
        <p:nvSpPr>
          <p:cNvPr id="3" name="Segnaposto contenuto 2"/>
          <p:cNvSpPr>
            <a:spLocks noGrp="1"/>
          </p:cNvSpPr>
          <p:nvPr>
            <p:ph sz="half" idx="1" hasCustomPrompt="1"/>
          </p:nvPr>
        </p:nvSpPr>
        <p:spPr>
          <a:xfrm>
            <a:off x="838200" y="1825625"/>
            <a:ext cx="5181600" cy="4351338"/>
          </a:xfrm>
        </p:spPr>
        <p:txBody>
          <a:bodyPr/>
          <a:lstStyle/>
          <a:p>
            <a:pPr lvl="0"/>
            <a:r>
              <a:rPr lang="it-IT"/>
              <a:t>Modifica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it-IT"/>
          </a:p>
        </p:txBody>
      </p:sp>
      <p:sp>
        <p:nvSpPr>
          <p:cNvPr id="4" name="Segnaposto contenuto 3"/>
          <p:cNvSpPr>
            <a:spLocks noGrp="1"/>
          </p:cNvSpPr>
          <p:nvPr>
            <p:ph sz="half" idx="2" hasCustomPrompt="1"/>
          </p:nvPr>
        </p:nvSpPr>
        <p:spPr>
          <a:xfrm>
            <a:off x="6172200" y="1825625"/>
            <a:ext cx="5181600" cy="4351338"/>
          </a:xfrm>
        </p:spPr>
        <p:txBody>
          <a:bodyPr/>
          <a:lstStyle/>
          <a:p>
            <a:pPr lvl="0"/>
            <a:r>
              <a:rPr lang="it-IT"/>
              <a:t>Modifica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it-IT"/>
          </a:p>
        </p:txBody>
      </p:sp>
      <p:sp>
        <p:nvSpPr>
          <p:cNvPr id="5" name="Segnaposto data 4"/>
          <p:cNvSpPr>
            <a:spLocks noGrp="1"/>
          </p:cNvSpPr>
          <p:nvPr>
            <p:ph type="dt" sz="half" idx="10"/>
          </p:nvPr>
        </p:nvSpPr>
        <p:spPr/>
        <p:txBody>
          <a:bodyPr/>
          <a:lstStyle/>
          <a:p>
            <a:fld id="{D3BDA8E7-2F33-4FF6-A4D2-779EF3D87073}" type="datetimeFigureOut">
              <a:rPr lang="it-IT" smtClean="0"/>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731B267-2A0A-4096-94C5-1B4BBA35D205}" type="slidenum">
              <a:rPr lang="it-IT" smtClean="0"/>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839788" y="365125"/>
            <a:ext cx="10515600" cy="1325563"/>
          </a:xfrm>
        </p:spPr>
        <p:txBody>
          <a:bodyPr/>
          <a:lstStyle/>
          <a:p>
            <a:r>
              <a:rPr lang="it-IT"/>
              <a:t>Fare clic per modificare lo stile del titolo dello schema</a:t>
            </a:r>
            <a:endParaRPr lang="it-IT"/>
          </a:p>
        </p:txBody>
      </p:sp>
      <p:sp>
        <p:nvSpPr>
          <p:cNvPr id="3" name="Segnaposto testo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endParaRPr lang="it-IT"/>
          </a:p>
        </p:txBody>
      </p:sp>
      <p:sp>
        <p:nvSpPr>
          <p:cNvPr id="4" name="Segnaposto contenuto 3"/>
          <p:cNvSpPr>
            <a:spLocks noGrp="1"/>
          </p:cNvSpPr>
          <p:nvPr>
            <p:ph sz="half" idx="2" hasCustomPrompt="1"/>
          </p:nvPr>
        </p:nvSpPr>
        <p:spPr>
          <a:xfrm>
            <a:off x="839788" y="2505075"/>
            <a:ext cx="5157787" cy="3684588"/>
          </a:xfrm>
        </p:spPr>
        <p:txBody>
          <a:bodyPr/>
          <a:lstStyle/>
          <a:p>
            <a:pPr lvl="0"/>
            <a:r>
              <a:rPr lang="it-IT"/>
              <a:t>Modifica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it-IT"/>
          </a:p>
        </p:txBody>
      </p:sp>
      <p:sp>
        <p:nvSpPr>
          <p:cNvPr id="5" name="Segnaposto testo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endParaRPr lang="it-IT"/>
          </a:p>
        </p:txBody>
      </p:sp>
      <p:sp>
        <p:nvSpPr>
          <p:cNvPr id="6" name="Segnaposto contenuto 5"/>
          <p:cNvSpPr>
            <a:spLocks noGrp="1"/>
          </p:cNvSpPr>
          <p:nvPr>
            <p:ph sz="quarter" idx="4" hasCustomPrompt="1"/>
          </p:nvPr>
        </p:nvSpPr>
        <p:spPr>
          <a:xfrm>
            <a:off x="6172200" y="2505075"/>
            <a:ext cx="5183188" cy="3684588"/>
          </a:xfrm>
        </p:spPr>
        <p:txBody>
          <a:bodyPr/>
          <a:lstStyle/>
          <a:p>
            <a:pPr lvl="0"/>
            <a:r>
              <a:rPr lang="it-IT"/>
              <a:t>Modifica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it-IT"/>
          </a:p>
        </p:txBody>
      </p:sp>
      <p:sp>
        <p:nvSpPr>
          <p:cNvPr id="7" name="Segnaposto data 6"/>
          <p:cNvSpPr>
            <a:spLocks noGrp="1"/>
          </p:cNvSpPr>
          <p:nvPr>
            <p:ph type="dt" sz="half" idx="10"/>
          </p:nvPr>
        </p:nvSpPr>
        <p:spPr/>
        <p:txBody>
          <a:bodyPr/>
          <a:lstStyle/>
          <a:p>
            <a:fld id="{D3BDA8E7-2F33-4FF6-A4D2-779EF3D87073}" type="datetimeFigureOut">
              <a:rPr lang="it-IT" smtClean="0"/>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731B267-2A0A-4096-94C5-1B4BBA35D205}" type="slidenum">
              <a:rPr lang="it-IT" smtClean="0"/>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 dello schema</a:t>
            </a:r>
            <a:endParaRPr lang="it-IT"/>
          </a:p>
        </p:txBody>
      </p:sp>
      <p:sp>
        <p:nvSpPr>
          <p:cNvPr id="3" name="Segnaposto data 2"/>
          <p:cNvSpPr>
            <a:spLocks noGrp="1"/>
          </p:cNvSpPr>
          <p:nvPr>
            <p:ph type="dt" sz="half" idx="10"/>
          </p:nvPr>
        </p:nvSpPr>
        <p:spPr/>
        <p:txBody>
          <a:bodyPr/>
          <a:lstStyle/>
          <a:p>
            <a:fld id="{D3BDA8E7-2F33-4FF6-A4D2-779EF3D87073}" type="datetimeFigureOut">
              <a:rPr lang="it-IT" smtClean="0"/>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731B267-2A0A-4096-94C5-1B4BBA35D205}" type="slidenum">
              <a:rPr lang="it-IT" smtClean="0"/>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3BDA8E7-2F33-4FF6-A4D2-779EF3D87073}" type="datetimeFigureOut">
              <a:rPr lang="it-IT" smtClean="0"/>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731B267-2A0A-4096-94C5-1B4BBA35D205}" type="slidenum">
              <a:rPr lang="it-IT" smtClean="0"/>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839788" y="457200"/>
            <a:ext cx="3932237" cy="1600200"/>
          </a:xfrm>
        </p:spPr>
        <p:txBody>
          <a:bodyPr anchor="b"/>
          <a:lstStyle>
            <a:lvl1pPr>
              <a:defRPr sz="3200"/>
            </a:lvl1pPr>
          </a:lstStyle>
          <a:p>
            <a:r>
              <a:rPr lang="it-IT"/>
              <a:t>Fare clic per modificare lo stile del titolo dello schema</a:t>
            </a:r>
            <a:endParaRPr lang="it-IT"/>
          </a:p>
        </p:txBody>
      </p:sp>
      <p:sp>
        <p:nvSpPr>
          <p:cNvPr id="3" name="Segnaposto contenuto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it-IT"/>
          </a:p>
        </p:txBody>
      </p:sp>
      <p:sp>
        <p:nvSpPr>
          <p:cNvPr id="4" name="Segnaposto testo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endParaRPr lang="it-IT"/>
          </a:p>
        </p:txBody>
      </p:sp>
      <p:sp>
        <p:nvSpPr>
          <p:cNvPr id="5" name="Segnaposto data 4"/>
          <p:cNvSpPr>
            <a:spLocks noGrp="1"/>
          </p:cNvSpPr>
          <p:nvPr>
            <p:ph type="dt" sz="half" idx="10"/>
          </p:nvPr>
        </p:nvSpPr>
        <p:spPr/>
        <p:txBody>
          <a:bodyPr/>
          <a:lstStyle/>
          <a:p>
            <a:fld id="{D3BDA8E7-2F33-4FF6-A4D2-779EF3D87073}" type="datetimeFigureOut">
              <a:rPr lang="it-IT" smtClean="0"/>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731B267-2A0A-4096-94C5-1B4BBA35D205}" type="slidenum">
              <a:rPr lang="it-IT" smtClean="0"/>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839788" y="457200"/>
            <a:ext cx="3932237" cy="1600200"/>
          </a:xfrm>
        </p:spPr>
        <p:txBody>
          <a:bodyPr anchor="b"/>
          <a:lstStyle>
            <a:lvl1pPr>
              <a:defRPr sz="3200"/>
            </a:lvl1pPr>
          </a:lstStyle>
          <a:p>
            <a:r>
              <a:rPr lang="it-IT"/>
              <a:t>Fare clic per modificare lo stile del titolo dello schema</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endParaRPr lang="it-IT"/>
          </a:p>
        </p:txBody>
      </p:sp>
      <p:sp>
        <p:nvSpPr>
          <p:cNvPr id="5" name="Segnaposto data 4"/>
          <p:cNvSpPr>
            <a:spLocks noGrp="1"/>
          </p:cNvSpPr>
          <p:nvPr>
            <p:ph type="dt" sz="half" idx="10"/>
          </p:nvPr>
        </p:nvSpPr>
        <p:spPr/>
        <p:txBody>
          <a:bodyPr/>
          <a:lstStyle/>
          <a:p>
            <a:fld id="{D3BDA8E7-2F33-4FF6-A4D2-779EF3D87073}" type="datetimeFigureOut">
              <a:rPr lang="it-IT" smtClean="0"/>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731B267-2A0A-4096-94C5-1B4BBA35D205}" type="slidenum">
              <a:rPr lang="it-IT" smtClean="0"/>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BDA8E7-2F33-4FF6-A4D2-779EF3D87073}" type="datetimeFigureOut">
              <a:rPr lang="it-IT" smtClean="0"/>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31B267-2A0A-4096-94C5-1B4BBA35D205}" type="slidenum">
              <a:rPr lang="it-IT" smtClean="0"/>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emf"/></Relationships>
</file>

<file path=ppt/slides/_rels/slide12.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8.emf"/><Relationship Id="rId1" Type="http://schemas.openxmlformats.org/officeDocument/2006/relationships/package" Target="../embeddings/Workbook1.xlsx"/></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emf"/></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p:nvPr/>
        </p:nvSpPr>
        <p:spPr bwMode="auto">
          <a:xfrm>
            <a:off x="4773374" y="537801"/>
            <a:ext cx="6529387" cy="2369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it-IT" sz="3600" b="1" i="1" dirty="0">
                <a:solidFill>
                  <a:schemeClr val="tx2"/>
                </a:solidFill>
                <a:latin typeface="Calibri" panose="020F0502020204030204" pitchFamily="34" charset="0"/>
              </a:rPr>
              <a:t>L’utilizzo dei dati CPT nella redazione dei Documenti di Programmazione delle regioni e province autonome*</a:t>
            </a:r>
            <a:endParaRPr lang="it-IT" altLang="it-IT" sz="3600" b="1" i="1" dirty="0">
              <a:solidFill>
                <a:schemeClr val="tx2"/>
              </a:solidFill>
              <a:latin typeface="Calibri" panose="020F0502020204030204" pitchFamily="34" charset="0"/>
            </a:endParaRPr>
          </a:p>
          <a:p>
            <a:endParaRPr lang="it-IT" altLang="it-IT" sz="1600" b="1" i="1" dirty="0">
              <a:solidFill>
                <a:schemeClr val="tx2"/>
              </a:solidFill>
              <a:latin typeface="Calibri" panose="020F0502020204030204" pitchFamily="34" charset="0"/>
            </a:endParaRPr>
          </a:p>
          <a:p>
            <a:r>
              <a:rPr lang="it-IT" altLang="it-IT" sz="1600" b="1" i="1" dirty="0">
                <a:solidFill>
                  <a:schemeClr val="tx2"/>
                </a:solidFill>
                <a:latin typeface="Calibri" panose="020F0502020204030204" pitchFamily="34" charset="0"/>
              </a:rPr>
              <a:t>Progetto di ricerca comune della rete dei Nuclei Regionali e dell’Unità tecnica centrale realizzato negli anni 2020-2021</a:t>
            </a:r>
            <a:endParaRPr lang="it-IT" altLang="it-IT" sz="1600" b="1" i="1" dirty="0">
              <a:solidFill>
                <a:schemeClr val="tx2"/>
              </a:solidFill>
              <a:latin typeface="Calibri" panose="020F0502020204030204" pitchFamily="34" charset="0"/>
            </a:endParaRPr>
          </a:p>
          <a:p>
            <a:endParaRPr lang="it-IT" altLang="it-IT" sz="1600" b="1" i="1" dirty="0">
              <a:solidFill>
                <a:schemeClr val="tx2"/>
              </a:solidFill>
              <a:latin typeface="Calibri" panose="020F0502020204030204" pitchFamily="34" charset="0"/>
            </a:endParaRPr>
          </a:p>
          <a:p>
            <a:r>
              <a:rPr lang="it-IT" altLang="it-IT" sz="1200" b="1" i="1" dirty="0">
                <a:solidFill>
                  <a:schemeClr val="tx2"/>
                </a:solidFill>
                <a:latin typeface="Calibri" panose="020F0502020204030204" pitchFamily="34" charset="0"/>
              </a:rPr>
              <a:t>Regioni partecipanti:</a:t>
            </a:r>
            <a:endParaRPr lang="it-IT" altLang="it-IT" sz="1200" b="1" i="1" dirty="0">
              <a:solidFill>
                <a:schemeClr val="tx2"/>
              </a:solidFill>
              <a:latin typeface="Calibri" panose="020F0502020204030204" pitchFamily="34" charset="0"/>
            </a:endParaRPr>
          </a:p>
          <a:p>
            <a:r>
              <a:rPr lang="it-IT" altLang="it-IT" sz="1200" b="1" i="1" dirty="0">
                <a:solidFill>
                  <a:schemeClr val="tx2"/>
                </a:solidFill>
                <a:latin typeface="Calibri" panose="020F0502020204030204" pitchFamily="34" charset="0"/>
              </a:rPr>
              <a:t>Sicilia (capofila)</a:t>
            </a:r>
            <a:endParaRPr lang="it-IT" altLang="it-IT" sz="1200" b="1" i="1" dirty="0">
              <a:solidFill>
                <a:schemeClr val="tx2"/>
              </a:solidFill>
              <a:latin typeface="Calibri" panose="020F0502020204030204" pitchFamily="34" charset="0"/>
            </a:endParaRPr>
          </a:p>
          <a:p>
            <a:r>
              <a:rPr lang="it-IT" altLang="it-IT" sz="1200" b="1" i="1" dirty="0">
                <a:solidFill>
                  <a:schemeClr val="tx2"/>
                </a:solidFill>
                <a:latin typeface="Calibri" panose="020F0502020204030204" pitchFamily="34" charset="0"/>
              </a:rPr>
              <a:t>Puglia</a:t>
            </a:r>
            <a:endParaRPr lang="it-IT" altLang="it-IT" sz="1200" b="1" i="1" dirty="0">
              <a:solidFill>
                <a:schemeClr val="tx2"/>
              </a:solidFill>
              <a:latin typeface="Calibri" panose="020F0502020204030204" pitchFamily="34" charset="0"/>
            </a:endParaRPr>
          </a:p>
          <a:p>
            <a:r>
              <a:rPr lang="it-IT" altLang="it-IT" sz="1200" b="1" i="1" dirty="0">
                <a:solidFill>
                  <a:schemeClr val="tx2"/>
                </a:solidFill>
                <a:latin typeface="Calibri" panose="020F0502020204030204" pitchFamily="34" charset="0"/>
              </a:rPr>
              <a:t>Basilicata</a:t>
            </a:r>
            <a:endParaRPr lang="it-IT" altLang="it-IT" sz="1200" b="1" i="1" dirty="0">
              <a:solidFill>
                <a:schemeClr val="tx2"/>
              </a:solidFill>
              <a:latin typeface="Calibri" panose="020F0502020204030204" pitchFamily="34" charset="0"/>
            </a:endParaRPr>
          </a:p>
          <a:p>
            <a:r>
              <a:rPr lang="it-IT" altLang="it-IT" sz="1200" b="1" i="1" dirty="0">
                <a:solidFill>
                  <a:schemeClr val="tx2"/>
                </a:solidFill>
                <a:latin typeface="Calibri" panose="020F0502020204030204" pitchFamily="34" charset="0"/>
              </a:rPr>
              <a:t>Emilia Romagna</a:t>
            </a:r>
            <a:endParaRPr lang="it-IT" altLang="it-IT" sz="1200" b="1" i="1" dirty="0">
              <a:solidFill>
                <a:schemeClr val="tx2"/>
              </a:solidFill>
              <a:latin typeface="Calibri" panose="020F0502020204030204" pitchFamily="34" charset="0"/>
            </a:endParaRPr>
          </a:p>
          <a:p>
            <a:r>
              <a:rPr lang="it-IT" altLang="it-IT" sz="1200" b="1" i="1" dirty="0">
                <a:solidFill>
                  <a:schemeClr val="tx2"/>
                </a:solidFill>
                <a:latin typeface="Calibri" panose="020F0502020204030204" pitchFamily="34" charset="0"/>
              </a:rPr>
              <a:t>Campania</a:t>
            </a:r>
            <a:endParaRPr lang="it-IT" altLang="it-IT" sz="1200" b="1" i="1" dirty="0">
              <a:solidFill>
                <a:schemeClr val="tx2"/>
              </a:solidFill>
              <a:latin typeface="Calibri" panose="020F0502020204030204" pitchFamily="34" charset="0"/>
            </a:endParaRPr>
          </a:p>
          <a:p>
            <a:r>
              <a:rPr lang="it-IT" altLang="it-IT" sz="1200" b="1" i="1" dirty="0">
                <a:solidFill>
                  <a:schemeClr val="tx2"/>
                </a:solidFill>
                <a:latin typeface="Calibri" panose="020F0502020204030204" pitchFamily="34" charset="0"/>
              </a:rPr>
              <a:t>Sardegna</a:t>
            </a:r>
            <a:endParaRPr lang="it-IT" altLang="it-IT" sz="1200" b="1" i="1" dirty="0">
              <a:solidFill>
                <a:schemeClr val="tx2"/>
              </a:solidFill>
              <a:latin typeface="Calibri" panose="020F0502020204030204" pitchFamily="34" charset="0"/>
            </a:endParaRPr>
          </a:p>
          <a:p>
            <a:r>
              <a:rPr lang="it-IT" altLang="it-IT" sz="1200" b="1" i="1" dirty="0">
                <a:solidFill>
                  <a:schemeClr val="tx2"/>
                </a:solidFill>
                <a:latin typeface="Calibri" panose="020F0502020204030204" pitchFamily="34" charset="0"/>
              </a:rPr>
              <a:t>Liguria</a:t>
            </a:r>
            <a:endParaRPr lang="it-IT" altLang="it-IT" sz="1200" b="1" i="1" dirty="0">
              <a:solidFill>
                <a:schemeClr val="tx2"/>
              </a:solidFill>
              <a:latin typeface="Calibri" panose="020F0502020204030204" pitchFamily="34" charset="0"/>
            </a:endParaRPr>
          </a:p>
          <a:p>
            <a:r>
              <a:rPr lang="it-IT" altLang="it-IT" sz="1200" b="1" i="1" dirty="0">
                <a:solidFill>
                  <a:schemeClr val="tx2"/>
                </a:solidFill>
                <a:latin typeface="Calibri" panose="020F0502020204030204" pitchFamily="34" charset="0"/>
              </a:rPr>
              <a:t>Toscana</a:t>
            </a:r>
            <a:endParaRPr lang="it-IT" altLang="it-IT" sz="1200" b="1" i="1" dirty="0">
              <a:solidFill>
                <a:schemeClr val="tx2"/>
              </a:solidFill>
              <a:latin typeface="Calibri" panose="020F0502020204030204" pitchFamily="34" charset="0"/>
            </a:endParaRPr>
          </a:p>
          <a:p>
            <a:r>
              <a:rPr lang="it-IT" altLang="it-IT" sz="1200" b="1" i="1" dirty="0">
                <a:solidFill>
                  <a:schemeClr val="tx2"/>
                </a:solidFill>
                <a:latin typeface="Calibri" panose="020F0502020204030204" pitchFamily="34" charset="0"/>
              </a:rPr>
              <a:t>Umbria</a:t>
            </a:r>
            <a:endParaRPr lang="it-IT" altLang="it-IT" sz="1200" b="1" i="1" dirty="0">
              <a:solidFill>
                <a:schemeClr val="tx2"/>
              </a:solidFill>
              <a:latin typeface="Calibri" panose="020F0502020204030204" pitchFamily="34" charset="0"/>
            </a:endParaRPr>
          </a:p>
          <a:p>
            <a:r>
              <a:rPr lang="it-IT" altLang="it-IT" sz="1200" b="1" i="1" dirty="0">
                <a:solidFill>
                  <a:schemeClr val="tx2"/>
                </a:solidFill>
                <a:latin typeface="Calibri" panose="020F0502020204030204" pitchFamily="34" charset="0"/>
              </a:rPr>
              <a:t>Molise</a:t>
            </a:r>
            <a:endParaRPr lang="it-IT" altLang="it-IT" sz="1200" b="1" i="1" dirty="0">
              <a:solidFill>
                <a:schemeClr val="tx2"/>
              </a:solidFill>
              <a:latin typeface="Calibri" panose="020F0502020204030204" pitchFamily="34" charset="0"/>
            </a:endParaRPr>
          </a:p>
          <a:p>
            <a:endParaRPr lang="it-IT" altLang="it-IT" sz="1600" b="1" i="1" dirty="0">
              <a:solidFill>
                <a:schemeClr val="tx2"/>
              </a:solidFill>
              <a:latin typeface="Calibri" panose="020F0502020204030204" pitchFamily="34" charset="0"/>
            </a:endParaRPr>
          </a:p>
          <a:p>
            <a:endParaRPr lang="it-IT" altLang="it-IT" sz="3600" dirty="0">
              <a:solidFill>
                <a:schemeClr val="tx2"/>
              </a:solidFill>
            </a:endParaRPr>
          </a:p>
          <a:p>
            <a:endParaRPr lang="it-IT" altLang="it-IT" sz="800" dirty="0">
              <a:solidFill>
                <a:schemeClr val="tx2"/>
              </a:solidFill>
            </a:endParaRPr>
          </a:p>
        </p:txBody>
      </p:sp>
      <p:sp>
        <p:nvSpPr>
          <p:cNvPr id="6" name="CasellaDiTesto 1"/>
          <p:cNvSpPr txBox="1">
            <a:spLocks noChangeArrowheads="1"/>
          </p:cNvSpPr>
          <p:nvPr/>
        </p:nvSpPr>
        <p:spPr bwMode="auto">
          <a:xfrm>
            <a:off x="8038067" y="5885244"/>
            <a:ext cx="286624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600" b="1" i="1" dirty="0">
                <a:solidFill>
                  <a:schemeClr val="tx2"/>
                </a:solidFill>
                <a:latin typeface="Calibri" panose="020F0502020204030204" pitchFamily="34" charset="0"/>
              </a:rPr>
              <a:t>Pietro Ruolando – Referente </a:t>
            </a:r>
            <a:endParaRPr lang="it-IT" altLang="it-IT" sz="1600" b="1" i="1" dirty="0">
              <a:solidFill>
                <a:schemeClr val="tx2"/>
              </a:solidFill>
              <a:latin typeface="Calibri" panose="020F0502020204030204" pitchFamily="34" charset="0"/>
            </a:endParaRPr>
          </a:p>
          <a:p>
            <a:pPr eaLnBrk="1" hangingPunct="1"/>
            <a:r>
              <a:rPr lang="it-IT" altLang="it-IT" sz="1600" b="1" i="1" dirty="0">
                <a:solidFill>
                  <a:schemeClr val="tx2"/>
                </a:solidFill>
                <a:latin typeface="Calibri" panose="020F0502020204030204" pitchFamily="34" charset="0"/>
              </a:rPr>
              <a:t>Nucleo Regionale CPT Sicilia</a:t>
            </a:r>
            <a:r>
              <a:rPr lang="it-IT" altLang="it-IT" sz="1600" b="1" i="1" dirty="0">
                <a:latin typeface="Times New Roman" panose="02020603050405020304" pitchFamily="18" charset="0"/>
                <a:cs typeface="Times New Roman" panose="02020603050405020304" pitchFamily="18" charset="0"/>
              </a:rPr>
              <a:t> </a:t>
            </a:r>
            <a:endParaRPr lang="it-IT" altLang="it-IT" sz="1600" b="1" i="1" dirty="0">
              <a:latin typeface="Times New Roman" panose="02020603050405020304" pitchFamily="18" charset="0"/>
              <a:cs typeface="Times New Roman" panose="02020603050405020304" pitchFamily="18" charset="0"/>
            </a:endParaRPr>
          </a:p>
        </p:txBody>
      </p:sp>
      <p:pic>
        <p:nvPicPr>
          <p:cNvPr id="5" name="Picture 9"/>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0782449" y="5792663"/>
            <a:ext cx="595312" cy="7699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050" y="724069"/>
            <a:ext cx="3943900" cy="3439005"/>
          </a:xfrm>
          <a:prstGeom prst="rect">
            <a:avLst/>
          </a:prstGeom>
        </p:spPr>
      </p:pic>
      <p:sp>
        <p:nvSpPr>
          <p:cNvPr id="2" name="CasellaDiTesto 1"/>
          <p:cNvSpPr txBox="1"/>
          <p:nvPr/>
        </p:nvSpPr>
        <p:spPr>
          <a:xfrm>
            <a:off x="403847" y="5238913"/>
            <a:ext cx="4031267" cy="892552"/>
          </a:xfrm>
          <a:prstGeom prst="rect">
            <a:avLst/>
          </a:prstGeom>
          <a:noFill/>
        </p:spPr>
        <p:txBody>
          <a:bodyPr wrap="square" rtlCol="0">
            <a:spAutoFit/>
          </a:bodyPr>
          <a:lstStyle/>
          <a:p>
            <a:r>
              <a:rPr lang="it-IT" sz="1300" b="1" i="1" dirty="0">
                <a:solidFill>
                  <a:schemeClr val="tx2"/>
                </a:solidFill>
                <a:latin typeface="Calibri" panose="020F0502020204030204" pitchFamily="34" charset="0"/>
              </a:rPr>
              <a:t>*CPT Temi - pubblicazione disponibile on line all’indirizzo: </a:t>
            </a:r>
            <a:endParaRPr lang="it-IT" sz="1300" b="1" i="1" dirty="0">
              <a:solidFill>
                <a:schemeClr val="tx2"/>
              </a:solidFill>
              <a:latin typeface="Calibri" panose="020F0502020204030204" pitchFamily="34" charset="0"/>
            </a:endParaRPr>
          </a:p>
          <a:p>
            <a:r>
              <a:rPr lang="it-IT" sz="1300" b="1" i="1" dirty="0">
                <a:solidFill>
                  <a:schemeClr val="tx2"/>
                </a:solidFill>
                <a:latin typeface="Calibri" panose="020F0502020204030204" pitchFamily="34" charset="0"/>
              </a:rPr>
              <a:t>www.agenziacoesione.gov.it/sistema-conti-pubblici-territoriali/pubblicazioni-cpt/cpt-temi/  </a:t>
            </a:r>
            <a:endParaRPr lang="it-IT" sz="1300" b="1" i="1" dirty="0">
              <a:solidFill>
                <a:schemeClr val="tx2"/>
              </a:solidFill>
              <a:latin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2967695" y="133693"/>
            <a:ext cx="5886106" cy="461665"/>
          </a:xfrm>
          <a:prstGeom prst="rect">
            <a:avLst/>
          </a:prstGeom>
          <a:solidFill>
            <a:schemeClr val="accent6">
              <a:lumMod val="20000"/>
              <a:lumOff val="80000"/>
            </a:schemeClr>
          </a:solidFill>
        </p:spPr>
        <p:txBody>
          <a:bodyPr wrap="square" rtlCol="0">
            <a:spAutoFit/>
          </a:bodyPr>
          <a:lstStyle>
            <a:defPPr>
              <a:defRPr lang="it-IT"/>
            </a:defPPr>
            <a:lvl1pPr marL="1905" indent="-1905" algn="ctr">
              <a:defRPr sz="2400" b="1">
                <a:solidFill>
                  <a:schemeClr val="tx2">
                    <a:lumMod val="95000"/>
                    <a:lumOff val="5000"/>
                  </a:schemeClr>
                </a:solidFill>
              </a:defRPr>
            </a:lvl1pPr>
          </a:lstStyle>
          <a:p>
            <a:r>
              <a:rPr lang="it-IT" dirty="0"/>
              <a:t>II. Analisi comparativa dei DEFR 2020 - 2022</a:t>
            </a:r>
            <a:endParaRPr lang="it-IT" dirty="0"/>
          </a:p>
        </p:txBody>
      </p:sp>
      <p:sp>
        <p:nvSpPr>
          <p:cNvPr id="4" name="CasellaDiTesto 3"/>
          <p:cNvSpPr txBox="1"/>
          <p:nvPr/>
        </p:nvSpPr>
        <p:spPr>
          <a:xfrm>
            <a:off x="511041" y="715383"/>
            <a:ext cx="11472978" cy="461665"/>
          </a:xfrm>
          <a:prstGeom prst="rect">
            <a:avLst/>
          </a:prstGeom>
          <a:solidFill>
            <a:schemeClr val="accent6">
              <a:lumMod val="20000"/>
              <a:lumOff val="80000"/>
            </a:schemeClr>
          </a:solidFill>
          <a:ln>
            <a:noFill/>
          </a:ln>
        </p:spPr>
        <p:txBody>
          <a:bodyPr wrap="square" rtlCol="0">
            <a:spAutoFit/>
          </a:bodyPr>
          <a:lstStyle/>
          <a:p>
            <a:pPr marL="1905" indent="-1905" algn="ctr"/>
            <a:r>
              <a:rPr lang="it-IT" sz="2400" b="1" dirty="0">
                <a:solidFill>
                  <a:srgbClr val="0070C0"/>
                </a:solidFill>
                <a:latin typeface="Arial Narrow" panose="020B0606020202030204" pitchFamily="34" charset="0"/>
              </a:rPr>
              <a:t>A</a:t>
            </a:r>
            <a:r>
              <a:rPr lang="it-IT" sz="2400" b="1" dirty="0">
                <a:solidFill>
                  <a:srgbClr val="0070C0"/>
                </a:solidFill>
                <a:latin typeface="Arial Narrow" panose="020B0606020202030204" pitchFamily="34" charset="0"/>
                <a:ea typeface="+mn-ea"/>
                <a:cs typeface="+mn-cs"/>
              </a:rPr>
              <a:t>nalisi di scenario e modelli econometrici</a:t>
            </a:r>
            <a:endParaRPr lang="it-IT" sz="2400" dirty="0">
              <a:solidFill>
                <a:srgbClr val="0070C0"/>
              </a:solidFill>
              <a:latin typeface="Arial Narrow" panose="020B0606020202030204" pitchFamily="34" charset="0"/>
            </a:endParaRPr>
          </a:p>
        </p:txBody>
      </p:sp>
      <p:graphicFrame>
        <p:nvGraphicFramePr>
          <p:cNvPr id="3" name="Diagramma 2"/>
          <p:cNvGraphicFramePr/>
          <p:nvPr/>
        </p:nvGraphicFramePr>
        <p:xfrm>
          <a:off x="539646" y="1484026"/>
          <a:ext cx="10972800" cy="5216577"/>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0408829" y="1502011"/>
            <a:ext cx="1429193" cy="3170099"/>
          </a:xfrm>
          <a:prstGeom prst="rect">
            <a:avLst/>
          </a:prstGeom>
          <a:solidFill>
            <a:schemeClr val="accent6">
              <a:lumMod val="20000"/>
              <a:lumOff val="80000"/>
            </a:schemeClr>
          </a:solidFill>
        </p:spPr>
        <p:txBody>
          <a:bodyPr wrap="square" rtlCol="0">
            <a:spAutoFit/>
          </a:bodyPr>
          <a:lstStyle/>
          <a:p>
            <a:r>
              <a:rPr lang="it-IT" sz="2000" dirty="0">
                <a:solidFill>
                  <a:srgbClr val="0070C0"/>
                </a:solidFill>
                <a:latin typeface="Arial Narrow" panose="020B0606020202030204" pitchFamily="34" charset="0"/>
              </a:rPr>
              <a:t>Nella ricerca, i modelli econometrici vengono passati in rassegna per offrire un panorama di possibili loro potenzialità</a:t>
            </a:r>
            <a:endParaRPr lang="it-IT" sz="2000" dirty="0">
              <a:solidFill>
                <a:srgbClr val="0070C0"/>
              </a:solidFill>
              <a:latin typeface="Arial Narrow" panose="020B0606020202030204" pitchFamily="34" charset="0"/>
            </a:endParaRPr>
          </a:p>
        </p:txBody>
      </p:sp>
      <p:sp>
        <p:nvSpPr>
          <p:cNvPr id="6" name="Titolo 1"/>
          <p:cNvSpPr txBox="1"/>
          <p:nvPr/>
        </p:nvSpPr>
        <p:spPr>
          <a:xfrm>
            <a:off x="361507" y="95691"/>
            <a:ext cx="10140838" cy="4529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400" kern="1200">
                <a:solidFill>
                  <a:schemeClr val="tx1"/>
                </a:solidFill>
                <a:latin typeface="+mj-lt"/>
                <a:ea typeface="+mj-ea"/>
                <a:cs typeface="+mj-cs"/>
              </a:defRPr>
            </a:lvl1pPr>
          </a:lstStyle>
          <a:p>
            <a:pPr lvl="1"/>
            <a:endParaRPr lang="it-IT" altLang="it-IT" dirty="0"/>
          </a:p>
        </p:txBody>
      </p:sp>
      <p:pic>
        <p:nvPicPr>
          <p:cNvPr id="2" name="Immagine 1"/>
          <p:cNvPicPr>
            <a:picLocks noChangeAspect="1"/>
          </p:cNvPicPr>
          <p:nvPr/>
        </p:nvPicPr>
        <p:blipFill>
          <a:blip r:embed="rId1"/>
          <a:stretch>
            <a:fillRect/>
          </a:stretch>
        </p:blipFill>
        <p:spPr>
          <a:xfrm>
            <a:off x="490864" y="246409"/>
            <a:ext cx="8850251" cy="6344420"/>
          </a:xfrm>
          <a:prstGeom prst="rect">
            <a:avLst/>
          </a:prstGeom>
        </p:spPr>
      </p:pic>
      <p:sp>
        <p:nvSpPr>
          <p:cNvPr id="4" name="Freccia a destra 3"/>
          <p:cNvSpPr/>
          <p:nvPr/>
        </p:nvSpPr>
        <p:spPr>
          <a:xfrm rot="10800000">
            <a:off x="9470472" y="2153220"/>
            <a:ext cx="757995" cy="1999673"/>
          </a:xfrm>
          <a:prstGeom prst="rightArrow">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2967695" y="133693"/>
            <a:ext cx="5886106" cy="461665"/>
          </a:xfrm>
          <a:prstGeom prst="rect">
            <a:avLst/>
          </a:prstGeom>
          <a:solidFill>
            <a:schemeClr val="accent6">
              <a:lumMod val="20000"/>
              <a:lumOff val="80000"/>
            </a:schemeClr>
          </a:solidFill>
        </p:spPr>
        <p:txBody>
          <a:bodyPr wrap="square" rtlCol="0">
            <a:spAutoFit/>
          </a:bodyPr>
          <a:lstStyle>
            <a:defPPr>
              <a:defRPr lang="it-IT"/>
            </a:defPPr>
            <a:lvl1pPr marL="1905" indent="-1905" algn="ctr">
              <a:defRPr sz="2400" b="1">
                <a:solidFill>
                  <a:schemeClr val="tx2">
                    <a:lumMod val="95000"/>
                    <a:lumOff val="5000"/>
                  </a:schemeClr>
                </a:solidFill>
              </a:defRPr>
            </a:lvl1pPr>
          </a:lstStyle>
          <a:p>
            <a:r>
              <a:rPr lang="it-IT" dirty="0"/>
              <a:t>II. Analisi comparativa dei DEFR 2020 - 2022</a:t>
            </a:r>
            <a:endParaRPr lang="it-IT" dirty="0"/>
          </a:p>
        </p:txBody>
      </p:sp>
      <p:sp>
        <p:nvSpPr>
          <p:cNvPr id="4" name="CasellaDiTesto 3"/>
          <p:cNvSpPr txBox="1"/>
          <p:nvPr/>
        </p:nvSpPr>
        <p:spPr>
          <a:xfrm>
            <a:off x="511041" y="715383"/>
            <a:ext cx="11472978" cy="461665"/>
          </a:xfrm>
          <a:prstGeom prst="rect">
            <a:avLst/>
          </a:prstGeom>
          <a:solidFill>
            <a:schemeClr val="accent6">
              <a:lumMod val="20000"/>
              <a:lumOff val="80000"/>
            </a:schemeClr>
          </a:solidFill>
          <a:ln>
            <a:noFill/>
          </a:ln>
        </p:spPr>
        <p:txBody>
          <a:bodyPr wrap="square" rtlCol="0">
            <a:spAutoFit/>
          </a:bodyPr>
          <a:lstStyle/>
          <a:p>
            <a:pPr marL="1905" indent="-1905" algn="ctr"/>
            <a:r>
              <a:rPr lang="it-IT" sz="2400" b="1" dirty="0">
                <a:solidFill>
                  <a:srgbClr val="0070C0"/>
                </a:solidFill>
                <a:latin typeface="Arial Narrow" panose="020B0606020202030204" pitchFamily="34" charset="0"/>
              </a:rPr>
              <a:t>Descrizione delle politiche, raccordo con le Missioni di bilancio, indicatori</a:t>
            </a:r>
            <a:endParaRPr lang="it-IT" sz="2400" b="1" dirty="0">
              <a:solidFill>
                <a:srgbClr val="0070C0"/>
              </a:solidFill>
              <a:latin typeface="Arial Narrow" panose="020B0606020202030204" pitchFamily="34" charset="0"/>
            </a:endParaRPr>
          </a:p>
        </p:txBody>
      </p:sp>
      <p:sp>
        <p:nvSpPr>
          <p:cNvPr id="2" name="CasellaDiTesto 1"/>
          <p:cNvSpPr txBox="1"/>
          <p:nvPr/>
        </p:nvSpPr>
        <p:spPr>
          <a:xfrm>
            <a:off x="511041" y="1404009"/>
            <a:ext cx="11472978" cy="1015663"/>
          </a:xfrm>
          <a:prstGeom prst="rect">
            <a:avLst/>
          </a:prstGeom>
          <a:solidFill>
            <a:schemeClr val="accent6">
              <a:lumMod val="20000"/>
              <a:lumOff val="80000"/>
            </a:schemeClr>
          </a:solidFill>
        </p:spPr>
        <p:txBody>
          <a:bodyPr wrap="square" rtlCol="0">
            <a:spAutoFit/>
          </a:bodyPr>
          <a:lstStyle/>
          <a:p>
            <a:pPr algn="just"/>
            <a:r>
              <a:rPr lang="it-IT" sz="2000" b="1" dirty="0">
                <a:solidFill>
                  <a:schemeClr val="tx2">
                    <a:lumMod val="95000"/>
                    <a:lumOff val="5000"/>
                  </a:schemeClr>
                </a:solidFill>
              </a:rPr>
              <a:t>Nella ricerca, un approccio metodologico viene proposto per favorire una lettura multidimensionale delle politiche descritte nel DEFR, tramite le missioni di bilancio, gli aggregati relativi alle funzioni di spesa CPT, gli ambiti BES e i settori NOI ITALIA</a:t>
            </a:r>
            <a:endParaRPr lang="it-IT" sz="2000" b="1" dirty="0">
              <a:solidFill>
                <a:schemeClr val="tx2">
                  <a:lumMod val="95000"/>
                  <a:lumOff val="5000"/>
                </a:schemeClr>
              </a:solidFill>
            </a:endParaRPr>
          </a:p>
        </p:txBody>
      </p:sp>
      <p:graphicFrame>
        <p:nvGraphicFramePr>
          <p:cNvPr id="5" name="Oggetto 4"/>
          <p:cNvGraphicFramePr>
            <a:graphicFrameLocks noChangeAspect="1"/>
          </p:cNvGraphicFramePr>
          <p:nvPr/>
        </p:nvGraphicFramePr>
        <p:xfrm>
          <a:off x="550338" y="2620104"/>
          <a:ext cx="9216098" cy="3819024"/>
        </p:xfrm>
        <a:graphic>
          <a:graphicData uri="http://schemas.openxmlformats.org/presentationml/2006/ole">
            <mc:AlternateContent xmlns:mc="http://schemas.openxmlformats.org/markup-compatibility/2006">
              <mc:Choice xmlns:v="urn:schemas-microsoft-com:vml" Requires="v">
                <p:oleObj spid="_x0000_s0" name="Foglio di lavoro" r:id="rId1" imgW="16256000" imgH="6743700" progId="Excel.Sheet.12">
                  <p:embed/>
                </p:oleObj>
              </mc:Choice>
              <mc:Fallback>
                <p:oleObj name="Foglio di lavoro" r:id="rId1" imgW="16256000" imgH="6743700" progId="Excel.Sheet.12">
                  <p:embed/>
                  <p:pic>
                    <p:nvPicPr>
                      <p:cNvPr id="0" name="Oggetto 2"/>
                      <p:cNvPicPr/>
                      <p:nvPr/>
                    </p:nvPicPr>
                    <p:blipFill>
                      <a:blip r:embed="rId2"/>
                      <a:stretch>
                        <a:fillRect/>
                      </a:stretch>
                    </p:blipFill>
                    <p:spPr>
                      <a:xfrm>
                        <a:off x="550338" y="2620104"/>
                        <a:ext cx="9216098" cy="3819024"/>
                      </a:xfrm>
                      <a:prstGeom prst="rect">
                        <a:avLst/>
                      </a:prstGeom>
                    </p:spPr>
                  </p:pic>
                </p:oleObj>
              </mc:Fallback>
            </mc:AlternateContent>
          </a:graphicData>
        </a:graphic>
      </p:graphicFrame>
      <p:sp>
        <p:nvSpPr>
          <p:cNvPr id="6" name="CasellaDiTesto 5"/>
          <p:cNvSpPr txBox="1"/>
          <p:nvPr/>
        </p:nvSpPr>
        <p:spPr>
          <a:xfrm>
            <a:off x="10726405" y="3361274"/>
            <a:ext cx="1297681" cy="1938992"/>
          </a:xfrm>
          <a:prstGeom prst="rect">
            <a:avLst/>
          </a:prstGeom>
          <a:solidFill>
            <a:schemeClr val="accent6">
              <a:lumMod val="20000"/>
              <a:lumOff val="80000"/>
            </a:schemeClr>
          </a:solidFill>
        </p:spPr>
        <p:txBody>
          <a:bodyPr wrap="square" rtlCol="0">
            <a:spAutoFit/>
          </a:bodyPr>
          <a:lstStyle/>
          <a:p>
            <a:r>
              <a:rPr lang="it-IT" sz="2000" dirty="0">
                <a:solidFill>
                  <a:srgbClr val="0070C0"/>
                </a:solidFill>
                <a:latin typeface="Arial Narrow" panose="020B0606020202030204" pitchFamily="34" charset="0"/>
              </a:rPr>
              <a:t>Esempi applicativi</a:t>
            </a:r>
            <a:endParaRPr lang="it-IT" sz="2000" dirty="0">
              <a:solidFill>
                <a:srgbClr val="0070C0"/>
              </a:solidFill>
              <a:latin typeface="Arial Narrow" panose="020B0606020202030204" pitchFamily="34" charset="0"/>
            </a:endParaRPr>
          </a:p>
          <a:p>
            <a:r>
              <a:rPr lang="it-IT" sz="2000" dirty="0">
                <a:solidFill>
                  <a:srgbClr val="0070C0"/>
                </a:solidFill>
                <a:latin typeface="Arial Narrow" panose="020B0606020202030204" pitchFamily="34" charset="0"/>
              </a:rPr>
              <a:t>ripetuti nel report per ciascuna missione </a:t>
            </a:r>
            <a:endParaRPr lang="it-IT" sz="2000" dirty="0">
              <a:solidFill>
                <a:srgbClr val="0070C0"/>
              </a:solidFill>
              <a:latin typeface="Arial Narrow" panose="020B0606020202030204" pitchFamily="34" charset="0"/>
            </a:endParaRPr>
          </a:p>
        </p:txBody>
      </p:sp>
      <p:sp>
        <p:nvSpPr>
          <p:cNvPr id="8" name="Freccia a destra 7"/>
          <p:cNvSpPr/>
          <p:nvPr/>
        </p:nvSpPr>
        <p:spPr>
          <a:xfrm rot="10800000">
            <a:off x="9929420" y="3646885"/>
            <a:ext cx="554790" cy="1582887"/>
          </a:xfrm>
          <a:prstGeom prst="rightArrow">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2967695" y="133693"/>
            <a:ext cx="5886106" cy="461665"/>
          </a:xfrm>
          <a:prstGeom prst="rect">
            <a:avLst/>
          </a:prstGeom>
          <a:solidFill>
            <a:schemeClr val="accent6">
              <a:lumMod val="20000"/>
              <a:lumOff val="80000"/>
            </a:schemeClr>
          </a:solidFill>
        </p:spPr>
        <p:txBody>
          <a:bodyPr wrap="square" rtlCol="0">
            <a:spAutoFit/>
          </a:bodyPr>
          <a:lstStyle>
            <a:defPPr>
              <a:defRPr lang="it-IT"/>
            </a:defPPr>
            <a:lvl1pPr marL="1905" indent="-1905" algn="ctr">
              <a:defRPr sz="2400" b="1">
                <a:solidFill>
                  <a:schemeClr val="tx2">
                    <a:lumMod val="95000"/>
                    <a:lumOff val="5000"/>
                  </a:schemeClr>
                </a:solidFill>
              </a:defRPr>
            </a:lvl1pPr>
          </a:lstStyle>
          <a:p>
            <a:r>
              <a:rPr lang="it-IT" dirty="0"/>
              <a:t>III. Controlli interni:  esperienze regionali</a:t>
            </a:r>
            <a:endParaRPr lang="it-IT" dirty="0"/>
          </a:p>
        </p:txBody>
      </p:sp>
      <p:sp>
        <p:nvSpPr>
          <p:cNvPr id="3" name="CasellaDiTesto 2"/>
          <p:cNvSpPr txBox="1"/>
          <p:nvPr/>
        </p:nvSpPr>
        <p:spPr>
          <a:xfrm>
            <a:off x="835689" y="3907800"/>
            <a:ext cx="10764781" cy="2246769"/>
          </a:xfrm>
          <a:prstGeom prst="rect">
            <a:avLst/>
          </a:prstGeom>
          <a:solidFill>
            <a:schemeClr val="accent6">
              <a:lumMod val="20000"/>
              <a:lumOff val="80000"/>
            </a:schemeClr>
          </a:solidFill>
        </p:spPr>
        <p:txBody>
          <a:bodyPr wrap="square" rtlCol="0">
            <a:spAutoFit/>
          </a:bodyPr>
          <a:lstStyle/>
          <a:p>
            <a:pPr algn="just"/>
            <a:r>
              <a:rPr lang="it-IT" sz="2000" b="1" dirty="0">
                <a:solidFill>
                  <a:schemeClr val="tx2">
                    <a:lumMod val="95000"/>
                    <a:lumOff val="5000"/>
                  </a:schemeClr>
                </a:solidFill>
              </a:rPr>
              <a:t>Le esperienze esaminate si soffermano anche sull’utilizzo della banca dati CPT nelle procedure realizzate, in quanto idonea all’esercizio del controllo: </a:t>
            </a:r>
            <a:endParaRPr lang="it-IT" sz="2000" b="1" dirty="0">
              <a:solidFill>
                <a:schemeClr val="tx2">
                  <a:lumMod val="95000"/>
                  <a:lumOff val="5000"/>
                </a:schemeClr>
              </a:solidFill>
            </a:endParaRPr>
          </a:p>
          <a:p>
            <a:pPr marL="342900" indent="-342900" algn="just">
              <a:buFont typeface="Wingdings" panose="05000000000000000000" pitchFamily="2" charset="2"/>
              <a:buChar char="ü"/>
            </a:pPr>
            <a:r>
              <a:rPr lang="it-IT" sz="2000" b="1" dirty="0">
                <a:solidFill>
                  <a:schemeClr val="tx2">
                    <a:lumMod val="95000"/>
                    <a:lumOff val="5000"/>
                  </a:schemeClr>
                </a:solidFill>
              </a:rPr>
              <a:t>per la natura finanziaria dei flussi rilevati che consente la costruzione di una varietà di indicatori, utili  anche alla ‘misurazione’ delle performance della dirigenza</a:t>
            </a:r>
            <a:endParaRPr lang="it-IT" sz="2000" b="1" dirty="0">
              <a:solidFill>
                <a:schemeClr val="tx2">
                  <a:lumMod val="95000"/>
                  <a:lumOff val="5000"/>
                </a:schemeClr>
              </a:solidFill>
            </a:endParaRPr>
          </a:p>
          <a:p>
            <a:pPr marL="342900" indent="-342900" algn="just">
              <a:buFont typeface="Wingdings" panose="05000000000000000000" pitchFamily="2" charset="2"/>
              <a:buChar char="ü"/>
            </a:pPr>
            <a:r>
              <a:rPr lang="it-IT" sz="2000" b="1" dirty="0">
                <a:solidFill>
                  <a:schemeClr val="tx2">
                    <a:lumMod val="95000"/>
                    <a:lumOff val="5000"/>
                  </a:schemeClr>
                </a:solidFill>
              </a:rPr>
              <a:t>per l’elevato livello di disaggregazione del dato regionale, non soltanto per categoria economica, ma anche per settori di attività, relativamente ai flussi di spesa, e l’ampiezza della serie storica dei dati per le diverse regioni </a:t>
            </a:r>
            <a:endParaRPr lang="it-IT" sz="2000" b="1" dirty="0">
              <a:solidFill>
                <a:schemeClr val="tx2">
                  <a:lumMod val="95000"/>
                  <a:lumOff val="5000"/>
                </a:schemeClr>
              </a:solidFill>
            </a:endParaRPr>
          </a:p>
        </p:txBody>
      </p:sp>
      <p:sp>
        <p:nvSpPr>
          <p:cNvPr id="9" name="CasellaDiTesto 8"/>
          <p:cNvSpPr txBox="1"/>
          <p:nvPr/>
        </p:nvSpPr>
        <p:spPr>
          <a:xfrm>
            <a:off x="835689" y="872890"/>
            <a:ext cx="10520621" cy="2862322"/>
          </a:xfrm>
          <a:prstGeom prst="rect">
            <a:avLst/>
          </a:prstGeom>
          <a:solidFill>
            <a:schemeClr val="accent6">
              <a:lumMod val="20000"/>
              <a:lumOff val="80000"/>
            </a:schemeClr>
          </a:solidFill>
        </p:spPr>
        <p:txBody>
          <a:bodyPr wrap="square" rtlCol="0">
            <a:spAutoFit/>
          </a:bodyPr>
          <a:lstStyle/>
          <a:p>
            <a:pPr marL="342900" indent="-342900" algn="just">
              <a:buFont typeface="Wingdings" panose="05000000000000000000" pitchFamily="2" charset="2"/>
              <a:buChar char="Ø"/>
            </a:pPr>
            <a:r>
              <a:rPr lang="it-IT" sz="2000" b="1" dirty="0">
                <a:solidFill>
                  <a:schemeClr val="tx2">
                    <a:lumMod val="95000"/>
                    <a:lumOff val="5000"/>
                  </a:schemeClr>
                </a:solidFill>
              </a:rPr>
              <a:t>IL CONTROLLO STRATEGICO: L’ESPERIENZA DELLA REGIONE UMBRIA</a:t>
            </a:r>
            <a:endParaRPr lang="it-IT" sz="2000" b="1" dirty="0">
              <a:solidFill>
                <a:schemeClr val="tx2">
                  <a:lumMod val="95000"/>
                  <a:lumOff val="5000"/>
                </a:schemeClr>
              </a:solidFill>
            </a:endParaRPr>
          </a:p>
          <a:p>
            <a:pPr marL="342900" indent="-342900" algn="just">
              <a:buFont typeface="Wingdings" panose="05000000000000000000" pitchFamily="2" charset="2"/>
              <a:buChar char="Ø"/>
            </a:pPr>
            <a:endParaRPr lang="it-IT" sz="1000" b="1" dirty="0">
              <a:solidFill>
                <a:schemeClr val="tx2">
                  <a:lumMod val="95000"/>
                  <a:lumOff val="5000"/>
                </a:schemeClr>
              </a:solidFill>
            </a:endParaRPr>
          </a:p>
          <a:p>
            <a:pPr marL="342900" indent="-342900" algn="just">
              <a:buFont typeface="Wingdings" panose="05000000000000000000" pitchFamily="2" charset="2"/>
              <a:buChar char="Ø"/>
            </a:pPr>
            <a:r>
              <a:rPr lang="it-IT" sz="2000" b="1" dirty="0">
                <a:solidFill>
                  <a:schemeClr val="tx2">
                    <a:lumMod val="95000"/>
                    <a:lumOff val="5000"/>
                  </a:schemeClr>
                </a:solidFill>
              </a:rPr>
              <a:t>IL CICLO DELLA PROGRAMMAZIONE E DEL CONTROLLO STRATEGICO IN EMILIA-ROMAGNA</a:t>
            </a:r>
            <a:endParaRPr lang="it-IT" sz="2000" b="1" dirty="0">
              <a:solidFill>
                <a:schemeClr val="tx2">
                  <a:lumMod val="95000"/>
                  <a:lumOff val="5000"/>
                </a:schemeClr>
              </a:solidFill>
            </a:endParaRPr>
          </a:p>
          <a:p>
            <a:pPr marL="342900" indent="-342900" algn="just">
              <a:buFont typeface="Wingdings" panose="05000000000000000000" pitchFamily="2" charset="2"/>
              <a:buChar char="Ø"/>
            </a:pPr>
            <a:endParaRPr lang="it-IT" sz="1000" b="1" dirty="0">
              <a:solidFill>
                <a:schemeClr val="tx2">
                  <a:lumMod val="95000"/>
                  <a:lumOff val="5000"/>
                </a:schemeClr>
              </a:solidFill>
            </a:endParaRPr>
          </a:p>
          <a:p>
            <a:pPr marL="342900" indent="-342900" algn="just">
              <a:buFont typeface="Wingdings" panose="05000000000000000000" pitchFamily="2" charset="2"/>
              <a:buChar char="Ø"/>
            </a:pPr>
            <a:r>
              <a:rPr lang="it-IT" sz="2000" b="1" dirty="0">
                <a:solidFill>
                  <a:schemeClr val="tx2">
                    <a:lumMod val="95000"/>
                    <a:lumOff val="5000"/>
                  </a:schemeClr>
                </a:solidFill>
              </a:rPr>
              <a:t>IL CONTROLLO STRATEGICO: L’ESPERIENZA DELLA REGIONE MOLISE</a:t>
            </a:r>
            <a:endParaRPr lang="it-IT" sz="2000" b="1" dirty="0">
              <a:solidFill>
                <a:schemeClr val="tx2">
                  <a:lumMod val="95000"/>
                  <a:lumOff val="5000"/>
                </a:schemeClr>
              </a:solidFill>
            </a:endParaRPr>
          </a:p>
          <a:p>
            <a:pPr marL="342900" indent="-342900" algn="just">
              <a:buFont typeface="Wingdings" panose="05000000000000000000" pitchFamily="2" charset="2"/>
              <a:buChar char="Ø"/>
            </a:pPr>
            <a:endParaRPr lang="it-IT" sz="1000" b="1" dirty="0">
              <a:solidFill>
                <a:schemeClr val="tx2">
                  <a:lumMod val="95000"/>
                  <a:lumOff val="5000"/>
                </a:schemeClr>
              </a:solidFill>
            </a:endParaRPr>
          </a:p>
          <a:p>
            <a:pPr marL="342900" indent="-342900" algn="just">
              <a:buFont typeface="Wingdings" panose="05000000000000000000" pitchFamily="2" charset="2"/>
              <a:buChar char="Ø"/>
            </a:pPr>
            <a:r>
              <a:rPr lang="it-IT" sz="2000" b="1" dirty="0">
                <a:solidFill>
                  <a:schemeClr val="tx2">
                    <a:lumMod val="95000"/>
                    <a:lumOff val="5000"/>
                  </a:schemeClr>
                </a:solidFill>
              </a:rPr>
              <a:t>IL CICLO DELLA PROGRAMMAZIONE IN REGIONE CAMPANIA: IL RACCORDO TRA IL DEFR E IL PIANO DELLA PERFORMANCE </a:t>
            </a:r>
            <a:endParaRPr lang="it-IT" sz="2000" b="1" dirty="0">
              <a:solidFill>
                <a:schemeClr val="tx2">
                  <a:lumMod val="95000"/>
                  <a:lumOff val="5000"/>
                </a:schemeClr>
              </a:solidFill>
            </a:endParaRPr>
          </a:p>
          <a:p>
            <a:pPr marL="342900" indent="-342900" algn="just">
              <a:buFont typeface="Wingdings" panose="05000000000000000000" pitchFamily="2" charset="2"/>
              <a:buChar char="Ø"/>
            </a:pPr>
            <a:endParaRPr lang="it-IT" sz="1000" b="1" dirty="0">
              <a:solidFill>
                <a:schemeClr val="tx2">
                  <a:lumMod val="95000"/>
                  <a:lumOff val="5000"/>
                </a:schemeClr>
              </a:solidFill>
            </a:endParaRPr>
          </a:p>
          <a:p>
            <a:pPr marL="342900" indent="-342900" algn="just">
              <a:buFont typeface="Wingdings" panose="05000000000000000000" pitchFamily="2" charset="2"/>
              <a:buChar char="Ø"/>
            </a:pPr>
            <a:r>
              <a:rPr lang="it-IT" sz="2000" b="1" dirty="0">
                <a:solidFill>
                  <a:schemeClr val="tx2">
                    <a:lumMod val="95000"/>
                    <a:lumOff val="5000"/>
                  </a:schemeClr>
                </a:solidFill>
              </a:rPr>
              <a:t>REGIONE BASILICATA: L’ANALISI DELL’EQUILIBRIO ECONOMICO FINANZIARIO DI LUNGO PERIODO DEGLI ENTI LOCALI</a:t>
            </a:r>
            <a:endParaRPr lang="it-IT" sz="2000" b="1" dirty="0">
              <a:solidFill>
                <a:schemeClr val="tx2">
                  <a:lumMod val="95000"/>
                  <a:lumOff val="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76672" y="872890"/>
            <a:ext cx="10062598" cy="4955203"/>
          </a:xfrm>
          <a:prstGeom prst="rect">
            <a:avLst/>
          </a:prstGeom>
          <a:solidFill>
            <a:schemeClr val="accent6">
              <a:lumMod val="20000"/>
              <a:lumOff val="80000"/>
            </a:schemeClr>
          </a:solidFill>
        </p:spPr>
        <p:txBody>
          <a:bodyPr wrap="square" rtlCol="0">
            <a:spAutoFit/>
          </a:bodyPr>
          <a:lstStyle/>
          <a:p>
            <a:pPr algn="just"/>
            <a:endParaRPr lang="it-IT" sz="800" b="1" dirty="0">
              <a:solidFill>
                <a:schemeClr val="tx2">
                  <a:lumMod val="95000"/>
                  <a:lumOff val="5000"/>
                </a:schemeClr>
              </a:solidFill>
            </a:endParaRPr>
          </a:p>
          <a:p>
            <a:pPr marL="342900" indent="-342900" algn="just">
              <a:buFont typeface="Wingdings" panose="05000000000000000000" pitchFamily="2" charset="2"/>
              <a:buChar char="Ø"/>
            </a:pPr>
            <a:r>
              <a:rPr lang="it-IT" sz="2000" b="1" dirty="0">
                <a:solidFill>
                  <a:schemeClr val="tx2">
                    <a:lumMod val="95000"/>
                    <a:lumOff val="5000"/>
                  </a:schemeClr>
                </a:solidFill>
              </a:rPr>
              <a:t>Il lavoro che abbiamo svolto può leggersi come momento di confluenza di due tendenze: </a:t>
            </a:r>
            <a:endParaRPr lang="it-IT" sz="2000" b="1" dirty="0">
              <a:solidFill>
                <a:schemeClr val="tx2">
                  <a:lumMod val="95000"/>
                  <a:lumOff val="5000"/>
                </a:schemeClr>
              </a:solidFill>
            </a:endParaRPr>
          </a:p>
          <a:p>
            <a:pPr marL="714375" indent="-342900" algn="just">
              <a:buFont typeface="Wingdings" panose="05000000000000000000" pitchFamily="2" charset="2"/>
              <a:buChar char="ü"/>
            </a:pPr>
            <a:r>
              <a:rPr lang="it-IT" sz="2000" b="1" dirty="0">
                <a:solidFill>
                  <a:schemeClr val="tx2">
                    <a:lumMod val="95000"/>
                    <a:lumOff val="5000"/>
                  </a:schemeClr>
                </a:solidFill>
              </a:rPr>
              <a:t>quella che stimola le amministrazioni a dotarsi di adeguate basi informative, nonché di un quadro conoscitivo completo dell’intervento pubblico nel proprio territorio per redigere i documenti di programmazione</a:t>
            </a:r>
            <a:endParaRPr lang="it-IT" sz="2000" b="1" dirty="0">
              <a:solidFill>
                <a:schemeClr val="tx2">
                  <a:lumMod val="95000"/>
                  <a:lumOff val="5000"/>
                </a:schemeClr>
              </a:solidFill>
            </a:endParaRPr>
          </a:p>
          <a:p>
            <a:pPr marL="714375" indent="-342900" algn="just">
              <a:buFont typeface="Wingdings" panose="05000000000000000000" pitchFamily="2" charset="2"/>
              <a:buChar char="ü"/>
            </a:pPr>
            <a:r>
              <a:rPr lang="it-IT" sz="2000" b="1" dirty="0">
                <a:solidFill>
                  <a:schemeClr val="tx2">
                    <a:lumMod val="95000"/>
                    <a:lumOff val="5000"/>
                  </a:schemeClr>
                </a:solidFill>
              </a:rPr>
              <a:t>quella che spinge il sistema CPT a promuovere l’uso della banca dati presso le Regioni, cioè a trasformare i nuclei produttori in utilizzatori finali, ovvero in soggetti capaci di cogliere le potenzialità di quelle elaborazioni</a:t>
            </a:r>
            <a:endParaRPr lang="it-IT" sz="2000" b="1" dirty="0">
              <a:solidFill>
                <a:schemeClr val="tx2">
                  <a:lumMod val="95000"/>
                  <a:lumOff val="5000"/>
                </a:schemeClr>
              </a:solidFill>
            </a:endParaRPr>
          </a:p>
          <a:p>
            <a:pPr algn="just"/>
            <a:endParaRPr lang="it-IT" sz="2000" b="1" dirty="0">
              <a:solidFill>
                <a:schemeClr val="tx2">
                  <a:lumMod val="95000"/>
                  <a:lumOff val="5000"/>
                </a:schemeClr>
              </a:solidFill>
            </a:endParaRPr>
          </a:p>
          <a:p>
            <a:pPr marL="342900" indent="-342900" algn="just">
              <a:buFont typeface="Wingdings" panose="05000000000000000000" pitchFamily="2" charset="2"/>
              <a:buChar char="Ø"/>
            </a:pPr>
            <a:r>
              <a:rPr lang="it-IT" sz="2000" b="1" dirty="0">
                <a:solidFill>
                  <a:schemeClr val="tx2">
                    <a:lumMod val="95000"/>
                    <a:lumOff val="5000"/>
                  </a:schemeClr>
                </a:solidFill>
              </a:rPr>
              <a:t>Fra i possibili sviluppi vi è quindi, come abbiamo visto, un uso più diffuso dei dati CPT per:</a:t>
            </a:r>
            <a:endParaRPr lang="it-IT" sz="2000" b="1" dirty="0">
              <a:solidFill>
                <a:schemeClr val="tx2">
                  <a:lumMod val="95000"/>
                  <a:lumOff val="5000"/>
                </a:schemeClr>
              </a:solidFill>
            </a:endParaRPr>
          </a:p>
          <a:p>
            <a:pPr marL="714375" indent="-342900" algn="just">
              <a:buFont typeface="Wingdings" panose="05000000000000000000" pitchFamily="2" charset="2"/>
              <a:buChar char="v"/>
            </a:pPr>
            <a:r>
              <a:rPr lang="it-IT" sz="2000" b="1" dirty="0">
                <a:solidFill>
                  <a:schemeClr val="tx2">
                    <a:lumMod val="95000"/>
                    <a:lumOff val="5000"/>
                  </a:schemeClr>
                </a:solidFill>
              </a:rPr>
              <a:t>le analisi di contesto</a:t>
            </a:r>
            <a:endParaRPr lang="it-IT" sz="2000" b="1" dirty="0">
              <a:solidFill>
                <a:schemeClr val="tx2">
                  <a:lumMod val="95000"/>
                  <a:lumOff val="5000"/>
                </a:schemeClr>
              </a:solidFill>
            </a:endParaRPr>
          </a:p>
          <a:p>
            <a:pPr marL="714375" indent="-342900" algn="just">
              <a:buFont typeface="Wingdings" panose="05000000000000000000" pitchFamily="2" charset="2"/>
              <a:buChar char="v"/>
            </a:pPr>
            <a:r>
              <a:rPr lang="it-IT" sz="2000" b="1" dirty="0">
                <a:solidFill>
                  <a:schemeClr val="tx2">
                    <a:lumMod val="95000"/>
                    <a:lumOff val="5000"/>
                  </a:schemeClr>
                </a:solidFill>
              </a:rPr>
              <a:t>la valutazione d’impatto delle politiche  </a:t>
            </a:r>
            <a:endParaRPr lang="it-IT" sz="2000" b="1" dirty="0">
              <a:solidFill>
                <a:schemeClr val="tx2">
                  <a:lumMod val="95000"/>
                  <a:lumOff val="5000"/>
                </a:schemeClr>
              </a:solidFill>
            </a:endParaRPr>
          </a:p>
          <a:p>
            <a:pPr marL="714375" indent="-342900" algn="just">
              <a:buFont typeface="Wingdings" panose="05000000000000000000" pitchFamily="2" charset="2"/>
              <a:buChar char="v"/>
            </a:pPr>
            <a:r>
              <a:rPr lang="it-IT" sz="2000" b="1" dirty="0">
                <a:solidFill>
                  <a:schemeClr val="tx2">
                    <a:lumMod val="95000"/>
                    <a:lumOff val="5000"/>
                  </a:schemeClr>
                </a:solidFill>
              </a:rPr>
              <a:t>la misurazione del livello di efficienza delle amministrazioni</a:t>
            </a:r>
            <a:endParaRPr lang="it-IT" sz="2000" b="1" dirty="0">
              <a:solidFill>
                <a:schemeClr val="tx2">
                  <a:lumMod val="95000"/>
                  <a:lumOff val="5000"/>
                </a:schemeClr>
              </a:solidFill>
            </a:endParaRPr>
          </a:p>
          <a:p>
            <a:pPr marL="357505" algn="just"/>
            <a:endParaRPr lang="it-IT" sz="800" b="1" dirty="0">
              <a:solidFill>
                <a:schemeClr val="tx2">
                  <a:lumMod val="95000"/>
                  <a:lumOff val="5000"/>
                </a:schemeClr>
              </a:solidFill>
            </a:endParaRPr>
          </a:p>
          <a:p>
            <a:pPr marL="357505" algn="just"/>
            <a:r>
              <a:rPr lang="it-IT" sz="2000" b="1" dirty="0">
                <a:solidFill>
                  <a:schemeClr val="tx2">
                    <a:lumMod val="95000"/>
                    <a:lumOff val="5000"/>
                  </a:schemeClr>
                </a:solidFill>
              </a:rPr>
              <a:t>Tutte potenzialità che fruiscono di risorse già disponibili presso i Nuclei Regionali e pongono le basi per una sistematica e proficua collaborazione, anche a livello interistituzionale</a:t>
            </a:r>
            <a:endParaRPr lang="it-IT" sz="2000" b="1" dirty="0">
              <a:solidFill>
                <a:schemeClr val="tx2">
                  <a:lumMod val="95000"/>
                  <a:lumOff val="5000"/>
                </a:schemeClr>
              </a:solidFill>
            </a:endParaRPr>
          </a:p>
        </p:txBody>
      </p:sp>
      <p:sp>
        <p:nvSpPr>
          <p:cNvPr id="3" name="Titolo 1"/>
          <p:cNvSpPr>
            <a:spLocks noGrp="1"/>
          </p:cNvSpPr>
          <p:nvPr>
            <p:ph type="title"/>
          </p:nvPr>
        </p:nvSpPr>
        <p:spPr>
          <a:xfrm>
            <a:off x="582168" y="138222"/>
            <a:ext cx="9656985" cy="410417"/>
          </a:xfrm>
          <a:noFill/>
        </p:spPr>
        <p:txBody>
          <a:bodyPr>
            <a:normAutofit/>
          </a:bodyPr>
          <a:lstStyle/>
          <a:p>
            <a:pPr marL="0" lvl="1" eaLnBrk="1" hangingPunct="1">
              <a:spcBef>
                <a:spcPts val="0"/>
              </a:spcBef>
            </a:pPr>
            <a:r>
              <a:rPr lang="it-IT" altLang="it-IT" b="1" dirty="0">
                <a:solidFill>
                  <a:schemeClr val="accent5">
                    <a:lumMod val="75000"/>
                  </a:schemeClr>
                </a:solidFill>
              </a:rPr>
              <a:t>Conclusioni</a:t>
            </a:r>
            <a:endParaRPr lang="it-IT" altLang="it-IT" dirty="0">
              <a:solidFill>
                <a:schemeClr val="accent5">
                  <a:lumMod val="7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dirty="0"/>
              <a:t>Grazie per l’attenzione</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610198" y="654567"/>
            <a:ext cx="10822540" cy="1200329"/>
          </a:xfrm>
          <a:prstGeom prst="rect">
            <a:avLst/>
          </a:prstGeom>
          <a:solidFill>
            <a:schemeClr val="accent6">
              <a:lumMod val="20000"/>
              <a:lumOff val="80000"/>
            </a:schemeClr>
          </a:solidFill>
        </p:spPr>
        <p:txBody>
          <a:bodyPr wrap="square" rtlCol="0">
            <a:spAutoFit/>
          </a:bodyPr>
          <a:lstStyle/>
          <a:p>
            <a:pPr marL="1905" indent="-1905" algn="just"/>
            <a:r>
              <a:rPr lang="it-IT" sz="2400" b="1" dirty="0">
                <a:solidFill>
                  <a:schemeClr val="tx2">
                    <a:lumMod val="95000"/>
                    <a:lumOff val="5000"/>
                  </a:schemeClr>
                </a:solidFill>
              </a:rPr>
              <a:t>Nel 2019 il Sistema dei Conti Pubblici Territoriali avviò un percorso di condivisione e di scambio di conoscenze, articolato in progetti, in cui i Nuclei Regionali maturavano  un comune schema di lavoro, per approfondire una serie di temi.</a:t>
            </a:r>
            <a:endParaRPr lang="it-IT" sz="2400" b="1" dirty="0">
              <a:solidFill>
                <a:schemeClr val="tx2">
                  <a:lumMod val="95000"/>
                  <a:lumOff val="5000"/>
                </a:schemeClr>
              </a:solidFill>
            </a:endParaRPr>
          </a:p>
        </p:txBody>
      </p:sp>
      <p:sp>
        <p:nvSpPr>
          <p:cNvPr id="7" name="CasellaDiTesto 6"/>
          <p:cNvSpPr txBox="1"/>
          <p:nvPr/>
        </p:nvSpPr>
        <p:spPr>
          <a:xfrm>
            <a:off x="567307" y="2139888"/>
            <a:ext cx="10822540" cy="1569660"/>
          </a:xfrm>
          <a:prstGeom prst="rect">
            <a:avLst/>
          </a:prstGeom>
          <a:solidFill>
            <a:schemeClr val="accent6">
              <a:lumMod val="20000"/>
              <a:lumOff val="80000"/>
            </a:schemeClr>
          </a:solidFill>
        </p:spPr>
        <p:txBody>
          <a:bodyPr wrap="square" rtlCol="0">
            <a:spAutoFit/>
          </a:bodyPr>
          <a:lstStyle/>
          <a:p>
            <a:pPr marL="1905" indent="-1905" algn="just"/>
            <a:r>
              <a:rPr lang="it-IT" sz="2400" b="1" dirty="0">
                <a:solidFill>
                  <a:schemeClr val="tx2">
                    <a:lumMod val="95000"/>
                    <a:lumOff val="5000"/>
                  </a:schemeClr>
                </a:solidFill>
              </a:rPr>
              <a:t>Venne fra gli altri definito «Progetto 1» quello che, partendo dal fabbisogno di informazioni necessario per la redazione dei Documenti di Economia e Finanza delle Regioni e Province Autonome (DEFR), indagava sulle diverse forme di elaborazione di tali strumenti e sul ruolo, anche potenziale, che i dati CPT vi potevano avere.</a:t>
            </a:r>
            <a:endParaRPr lang="it-IT" sz="2400" b="1" dirty="0">
              <a:solidFill>
                <a:schemeClr val="tx2">
                  <a:lumMod val="95000"/>
                  <a:lumOff val="5000"/>
                </a:schemeClr>
              </a:solidFill>
            </a:endParaRPr>
          </a:p>
        </p:txBody>
      </p:sp>
      <p:sp>
        <p:nvSpPr>
          <p:cNvPr id="8" name="CasellaDiTesto 7"/>
          <p:cNvSpPr txBox="1"/>
          <p:nvPr/>
        </p:nvSpPr>
        <p:spPr>
          <a:xfrm>
            <a:off x="7520214" y="4961554"/>
            <a:ext cx="3781111" cy="1015663"/>
          </a:xfrm>
          <a:prstGeom prst="rect">
            <a:avLst/>
          </a:prstGeom>
          <a:solidFill>
            <a:srgbClr val="FFFF00"/>
          </a:solidFill>
        </p:spPr>
        <p:txBody>
          <a:bodyPr wrap="square" rtlCol="0">
            <a:spAutoFit/>
          </a:bodyPr>
          <a:lstStyle/>
          <a:p>
            <a:pPr marL="1905" indent="-1905"/>
            <a:r>
              <a:rPr lang="it-IT" sz="2000" b="1" dirty="0">
                <a:solidFill>
                  <a:schemeClr val="tx2">
                    <a:lumMod val="95000"/>
                    <a:lumOff val="5000"/>
                  </a:schemeClr>
                </a:solidFill>
              </a:rPr>
              <a:t>Principio di Programmazione (D.Lgs. 118 Allegato 4/1): modalità di applicazione </a:t>
            </a:r>
            <a:endParaRPr lang="it-IT" sz="2000" b="1" dirty="0">
              <a:solidFill>
                <a:schemeClr val="tx2">
                  <a:lumMod val="95000"/>
                  <a:lumOff val="5000"/>
                </a:schemeClr>
              </a:solidFill>
            </a:endParaRPr>
          </a:p>
        </p:txBody>
      </p:sp>
      <p:sp>
        <p:nvSpPr>
          <p:cNvPr id="9" name="CasellaDiTesto 8"/>
          <p:cNvSpPr txBox="1"/>
          <p:nvPr/>
        </p:nvSpPr>
        <p:spPr>
          <a:xfrm>
            <a:off x="3778058" y="4222424"/>
            <a:ext cx="3914032" cy="461665"/>
          </a:xfrm>
          <a:prstGeom prst="rect">
            <a:avLst/>
          </a:prstGeom>
          <a:solidFill>
            <a:srgbClr val="FFFF00"/>
          </a:solidFill>
        </p:spPr>
        <p:txBody>
          <a:bodyPr wrap="square" rtlCol="0">
            <a:spAutoFit/>
          </a:bodyPr>
          <a:lstStyle/>
          <a:p>
            <a:pPr marL="1905" indent="-1905" algn="ctr"/>
            <a:r>
              <a:rPr lang="it-IT" sz="2400" b="1" dirty="0">
                <a:solidFill>
                  <a:schemeClr val="tx2">
                    <a:lumMod val="95000"/>
                    <a:lumOff val="5000"/>
                  </a:schemeClr>
                </a:solidFill>
              </a:rPr>
              <a:t>Campo di analisi  </a:t>
            </a:r>
            <a:endParaRPr lang="it-IT" sz="2400" b="1" dirty="0">
              <a:solidFill>
                <a:schemeClr val="tx2">
                  <a:lumMod val="95000"/>
                  <a:lumOff val="5000"/>
                </a:schemeClr>
              </a:solidFill>
            </a:endParaRPr>
          </a:p>
        </p:txBody>
      </p:sp>
      <p:sp>
        <p:nvSpPr>
          <p:cNvPr id="11" name="Freccia bidirezionale orizzontale 10"/>
          <p:cNvSpPr/>
          <p:nvPr/>
        </p:nvSpPr>
        <p:spPr>
          <a:xfrm>
            <a:off x="4609870" y="4891841"/>
            <a:ext cx="2250409" cy="1056761"/>
          </a:xfrm>
          <a:prstGeom prst="leftRightArrow">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CasellaDiTesto 11"/>
          <p:cNvSpPr txBox="1"/>
          <p:nvPr/>
        </p:nvSpPr>
        <p:spPr>
          <a:xfrm>
            <a:off x="890675" y="5140501"/>
            <a:ext cx="3277370" cy="830997"/>
          </a:xfrm>
          <a:prstGeom prst="rect">
            <a:avLst/>
          </a:prstGeom>
          <a:solidFill>
            <a:srgbClr val="FFFF00"/>
          </a:solidFill>
        </p:spPr>
        <p:txBody>
          <a:bodyPr wrap="square" rtlCol="0">
            <a:spAutoFit/>
          </a:bodyPr>
          <a:lstStyle/>
          <a:p>
            <a:pPr marL="1905" indent="-1905"/>
            <a:r>
              <a:rPr lang="it-IT" sz="2400" b="1" dirty="0">
                <a:solidFill>
                  <a:schemeClr val="tx2">
                    <a:lumMod val="95000"/>
                    <a:lumOff val="5000"/>
                  </a:schemeClr>
                </a:solidFill>
              </a:rPr>
              <a:t>Struttura e contenuti dei 21 DEFR</a:t>
            </a:r>
            <a:endParaRPr lang="it-IT" sz="2400" b="1" dirty="0">
              <a:solidFill>
                <a:schemeClr val="tx2">
                  <a:lumMod val="95000"/>
                  <a:lumOff val="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74754" y="728420"/>
            <a:ext cx="11343113" cy="837913"/>
          </a:xfrm>
        </p:spPr>
        <p:txBody>
          <a:bodyPr>
            <a:noAutofit/>
          </a:bodyPr>
          <a:lstStyle/>
          <a:p>
            <a:pPr algn="ctr"/>
            <a:r>
              <a:rPr lang="it-IT" sz="3200" b="1" dirty="0">
                <a:latin typeface="+mn-lt"/>
              </a:rPr>
              <a:t>Struttura del DEFR secondo il d.lgs. 118/2011 (allegato 4/1)</a:t>
            </a:r>
            <a:endParaRPr lang="it-IT" sz="3200" dirty="0">
              <a:latin typeface="+mn-lt"/>
            </a:endParaRPr>
          </a:p>
        </p:txBody>
      </p:sp>
      <p:pic>
        <p:nvPicPr>
          <p:cNvPr id="5" name="Immagine 4"/>
          <p:cNvPicPr/>
          <p:nvPr/>
        </p:nvPicPr>
        <p:blipFill>
          <a:blip r:embed="rId1"/>
          <a:stretch>
            <a:fillRect/>
          </a:stretch>
        </p:blipFill>
        <p:spPr>
          <a:xfrm>
            <a:off x="935636" y="1870568"/>
            <a:ext cx="9392586" cy="429018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10198" y="654567"/>
            <a:ext cx="10822540" cy="461665"/>
          </a:xfrm>
          <a:prstGeom prst="rect">
            <a:avLst/>
          </a:prstGeom>
          <a:solidFill>
            <a:schemeClr val="accent6">
              <a:lumMod val="20000"/>
              <a:lumOff val="80000"/>
            </a:schemeClr>
          </a:solidFill>
        </p:spPr>
        <p:txBody>
          <a:bodyPr wrap="square" rtlCol="0">
            <a:spAutoFit/>
          </a:bodyPr>
          <a:lstStyle/>
          <a:p>
            <a:pPr marL="1905" indent="-1905" algn="ctr"/>
            <a:r>
              <a:rPr lang="it-IT" sz="2400" b="1" dirty="0">
                <a:solidFill>
                  <a:schemeClr val="tx2">
                    <a:lumMod val="95000"/>
                    <a:lumOff val="5000"/>
                  </a:schemeClr>
                </a:solidFill>
              </a:rPr>
              <a:t>Struttura della ricerca inerente il Progetto 1</a:t>
            </a:r>
            <a:endParaRPr lang="it-IT" sz="2400" b="1" dirty="0">
              <a:solidFill>
                <a:schemeClr val="tx2">
                  <a:lumMod val="95000"/>
                  <a:lumOff val="5000"/>
                </a:schemeClr>
              </a:solidFill>
            </a:endParaRPr>
          </a:p>
        </p:txBody>
      </p:sp>
      <p:sp>
        <p:nvSpPr>
          <p:cNvPr id="7" name="CasellaDiTesto 6"/>
          <p:cNvSpPr txBox="1"/>
          <p:nvPr/>
        </p:nvSpPr>
        <p:spPr>
          <a:xfrm>
            <a:off x="897975" y="1718366"/>
            <a:ext cx="3914032" cy="830997"/>
          </a:xfrm>
          <a:prstGeom prst="rect">
            <a:avLst/>
          </a:prstGeom>
          <a:solidFill>
            <a:srgbClr val="FFFF00"/>
          </a:solidFill>
        </p:spPr>
        <p:txBody>
          <a:bodyPr wrap="square" rtlCol="0">
            <a:spAutoFit/>
          </a:bodyPr>
          <a:lstStyle/>
          <a:p>
            <a:pPr marL="1905" indent="-1905"/>
            <a:r>
              <a:rPr lang="it-IT" sz="2400" b="1" dirty="0">
                <a:solidFill>
                  <a:schemeClr val="tx2">
                    <a:lumMod val="95000"/>
                    <a:lumOff val="5000"/>
                  </a:schemeClr>
                </a:solidFill>
              </a:rPr>
              <a:t>I. Ricostruzione del quadro normativo</a:t>
            </a:r>
            <a:endParaRPr lang="it-IT" sz="2400" b="1" dirty="0">
              <a:solidFill>
                <a:schemeClr val="tx2">
                  <a:lumMod val="95000"/>
                  <a:lumOff val="5000"/>
                </a:schemeClr>
              </a:solidFill>
            </a:endParaRPr>
          </a:p>
        </p:txBody>
      </p:sp>
      <p:sp>
        <p:nvSpPr>
          <p:cNvPr id="8" name="CasellaDiTesto 7"/>
          <p:cNvSpPr txBox="1"/>
          <p:nvPr/>
        </p:nvSpPr>
        <p:spPr>
          <a:xfrm>
            <a:off x="897975" y="3321760"/>
            <a:ext cx="3914032" cy="830997"/>
          </a:xfrm>
          <a:prstGeom prst="rect">
            <a:avLst/>
          </a:prstGeom>
          <a:solidFill>
            <a:srgbClr val="FFFF00"/>
          </a:solidFill>
        </p:spPr>
        <p:txBody>
          <a:bodyPr wrap="square" rtlCol="0">
            <a:spAutoFit/>
          </a:bodyPr>
          <a:lstStyle/>
          <a:p>
            <a:pPr marL="1905" indent="-1905"/>
            <a:r>
              <a:rPr lang="it-IT" sz="2400" b="1" dirty="0">
                <a:solidFill>
                  <a:schemeClr val="tx2">
                    <a:lumMod val="95000"/>
                    <a:lumOff val="5000"/>
                  </a:schemeClr>
                </a:solidFill>
              </a:rPr>
              <a:t>II. Analisi comparativa dei DEFR 2020-2022</a:t>
            </a:r>
            <a:endParaRPr lang="it-IT" sz="2400" b="1" dirty="0">
              <a:solidFill>
                <a:schemeClr val="tx2">
                  <a:lumMod val="95000"/>
                  <a:lumOff val="5000"/>
                </a:schemeClr>
              </a:solidFill>
            </a:endParaRPr>
          </a:p>
        </p:txBody>
      </p:sp>
      <p:sp>
        <p:nvSpPr>
          <p:cNvPr id="9" name="CasellaDiTesto 8"/>
          <p:cNvSpPr txBox="1"/>
          <p:nvPr/>
        </p:nvSpPr>
        <p:spPr>
          <a:xfrm>
            <a:off x="897975" y="4925154"/>
            <a:ext cx="3914032" cy="830997"/>
          </a:xfrm>
          <a:prstGeom prst="rect">
            <a:avLst/>
          </a:prstGeom>
          <a:solidFill>
            <a:srgbClr val="FFFF00"/>
          </a:solidFill>
        </p:spPr>
        <p:txBody>
          <a:bodyPr wrap="square" rtlCol="0">
            <a:spAutoFit/>
          </a:bodyPr>
          <a:lstStyle/>
          <a:p>
            <a:pPr marL="1905" indent="-1905"/>
            <a:r>
              <a:rPr lang="it-IT" sz="2400" b="1" dirty="0">
                <a:solidFill>
                  <a:schemeClr val="tx2">
                    <a:lumMod val="95000"/>
                    <a:lumOff val="5000"/>
                  </a:schemeClr>
                </a:solidFill>
              </a:rPr>
              <a:t>III. Controlli interni:  esperienze regionali</a:t>
            </a:r>
            <a:endParaRPr lang="it-IT" sz="2400" b="1" dirty="0">
              <a:solidFill>
                <a:schemeClr val="tx2">
                  <a:lumMod val="95000"/>
                  <a:lumOff val="5000"/>
                </a:schemeClr>
              </a:solidFill>
            </a:endParaRPr>
          </a:p>
        </p:txBody>
      </p:sp>
      <p:sp>
        <p:nvSpPr>
          <p:cNvPr id="10" name="CasellaDiTesto 9"/>
          <p:cNvSpPr txBox="1"/>
          <p:nvPr/>
        </p:nvSpPr>
        <p:spPr>
          <a:xfrm>
            <a:off x="5782075" y="1349034"/>
            <a:ext cx="6165356" cy="1569660"/>
          </a:xfrm>
          <a:prstGeom prst="rect">
            <a:avLst/>
          </a:prstGeom>
          <a:solidFill>
            <a:srgbClr val="FFFF00"/>
          </a:solidFill>
        </p:spPr>
        <p:txBody>
          <a:bodyPr wrap="square" rtlCol="0">
            <a:spAutoFit/>
          </a:bodyPr>
          <a:lstStyle/>
          <a:p>
            <a:pPr marL="508000" lvl="1" indent="-400050">
              <a:buFont typeface="+mj-lt"/>
              <a:buAutoNum type="romanLcPeriod"/>
            </a:pPr>
            <a:r>
              <a:rPr lang="it-IT" sz="1600" dirty="0">
                <a:solidFill>
                  <a:schemeClr val="accent1">
                    <a:lumMod val="75000"/>
                  </a:schemeClr>
                </a:solidFill>
              </a:rPr>
              <a:t>Il DEFR secondo il </a:t>
            </a:r>
            <a:r>
              <a:rPr lang="it-IT" sz="1600" dirty="0" err="1">
                <a:solidFill>
                  <a:schemeClr val="accent1">
                    <a:lumMod val="75000"/>
                  </a:schemeClr>
                </a:solidFill>
              </a:rPr>
              <a:t>D.Lgs.</a:t>
            </a:r>
            <a:r>
              <a:rPr lang="it-IT" sz="1600" dirty="0">
                <a:solidFill>
                  <a:schemeClr val="accent1">
                    <a:lumMod val="75000"/>
                  </a:schemeClr>
                </a:solidFill>
              </a:rPr>
              <a:t> 118/2011</a:t>
            </a:r>
            <a:endParaRPr lang="it-IT" sz="1600" dirty="0">
              <a:solidFill>
                <a:schemeClr val="accent1">
                  <a:lumMod val="75000"/>
                </a:schemeClr>
              </a:solidFill>
            </a:endParaRPr>
          </a:p>
          <a:p>
            <a:pPr marL="508000" lvl="1" indent="-400050">
              <a:buFont typeface="+mj-lt"/>
              <a:buAutoNum type="romanLcPeriod"/>
            </a:pPr>
            <a:r>
              <a:rPr lang="it-IT" sz="1600" dirty="0">
                <a:solidFill>
                  <a:schemeClr val="accent1">
                    <a:lumMod val="75000"/>
                  </a:schemeClr>
                </a:solidFill>
              </a:rPr>
              <a:t>Datazione delle LR vigenti in tema di programmazione</a:t>
            </a:r>
            <a:endParaRPr lang="it-IT" sz="1600" dirty="0">
              <a:solidFill>
                <a:schemeClr val="accent1">
                  <a:lumMod val="75000"/>
                </a:schemeClr>
              </a:solidFill>
            </a:endParaRPr>
          </a:p>
          <a:p>
            <a:pPr marL="508000" lvl="1" indent="-400050">
              <a:buFont typeface="+mj-lt"/>
              <a:buAutoNum type="romanLcPeriod"/>
            </a:pPr>
            <a:r>
              <a:rPr lang="it-IT" sz="1600" dirty="0">
                <a:solidFill>
                  <a:schemeClr val="accent1">
                    <a:lumMod val="75000"/>
                  </a:schemeClr>
                </a:solidFill>
              </a:rPr>
              <a:t>LR che espressamente richiamano strumenti di programmazione ulteriori rispetto a quelli previsti dal 118</a:t>
            </a:r>
            <a:endParaRPr lang="it-IT" sz="1600" dirty="0">
              <a:solidFill>
                <a:schemeClr val="accent1">
                  <a:lumMod val="75000"/>
                </a:schemeClr>
              </a:solidFill>
            </a:endParaRPr>
          </a:p>
          <a:p>
            <a:pPr marL="508000" lvl="1" indent="-400050">
              <a:buFont typeface="+mj-lt"/>
              <a:buAutoNum type="romanLcPeriod"/>
            </a:pPr>
            <a:r>
              <a:rPr lang="it-IT" sz="1600" dirty="0">
                <a:solidFill>
                  <a:schemeClr val="accent1">
                    <a:lumMod val="75000"/>
                  </a:schemeClr>
                </a:solidFill>
              </a:rPr>
              <a:t>LR che forniscono indicazioni di dettaglio rispetto alle aree di contenuto del DEFR</a:t>
            </a:r>
            <a:endParaRPr lang="it-IT" sz="1600" dirty="0">
              <a:solidFill>
                <a:schemeClr val="accent1">
                  <a:lumMod val="75000"/>
                </a:schemeClr>
              </a:solidFill>
            </a:endParaRPr>
          </a:p>
        </p:txBody>
      </p:sp>
      <p:sp>
        <p:nvSpPr>
          <p:cNvPr id="11" name="CasellaDiTesto 10"/>
          <p:cNvSpPr txBox="1"/>
          <p:nvPr/>
        </p:nvSpPr>
        <p:spPr>
          <a:xfrm>
            <a:off x="5720933" y="3018133"/>
            <a:ext cx="6165356" cy="1569660"/>
          </a:xfrm>
          <a:prstGeom prst="rect">
            <a:avLst/>
          </a:prstGeom>
          <a:solidFill>
            <a:srgbClr val="FFFF00"/>
          </a:solidFill>
        </p:spPr>
        <p:txBody>
          <a:bodyPr wrap="square" rtlCol="0">
            <a:spAutoFit/>
          </a:bodyPr>
          <a:lstStyle>
            <a:defPPr>
              <a:defRPr lang="it-IT"/>
            </a:defPPr>
            <a:lvl2pPr marL="508000" lvl="1" indent="-400050">
              <a:buFont typeface="+mj-lt"/>
              <a:buAutoNum type="romanLcPeriod"/>
              <a:defRPr sz="1600">
                <a:solidFill>
                  <a:schemeClr val="accent1">
                    <a:lumMod val="75000"/>
                  </a:schemeClr>
                </a:solidFill>
              </a:defRPr>
            </a:lvl2pPr>
          </a:lstStyle>
          <a:p>
            <a:pPr lvl="1"/>
            <a:r>
              <a:rPr lang="it-IT" dirty="0"/>
              <a:t>Analisi del contesto</a:t>
            </a:r>
            <a:endParaRPr lang="it-IT" dirty="0"/>
          </a:p>
          <a:p>
            <a:pPr lvl="1"/>
            <a:r>
              <a:rPr lang="it-IT" dirty="0"/>
              <a:t>Utilizzo dati CPT</a:t>
            </a:r>
            <a:endParaRPr lang="it-IT" dirty="0"/>
          </a:p>
          <a:p>
            <a:pPr lvl="1"/>
            <a:r>
              <a:rPr lang="it-IT" dirty="0"/>
              <a:t>Analisi di scenario e modelli econometrici</a:t>
            </a:r>
            <a:endParaRPr lang="it-IT" dirty="0"/>
          </a:p>
          <a:p>
            <a:pPr lvl="1"/>
            <a:r>
              <a:rPr lang="it-IT" dirty="0"/>
              <a:t>Descrizione delle politiche</a:t>
            </a:r>
            <a:endParaRPr lang="it-IT" dirty="0"/>
          </a:p>
          <a:p>
            <a:pPr lvl="1"/>
            <a:r>
              <a:rPr lang="it-IT" dirty="0"/>
              <a:t>Indirizzi a partecipate ed enti strumentali</a:t>
            </a:r>
            <a:endParaRPr lang="it-IT" dirty="0"/>
          </a:p>
          <a:p>
            <a:pPr lvl="1"/>
            <a:r>
              <a:rPr lang="it-IT" dirty="0"/>
              <a:t>Programmazione finanziaria</a:t>
            </a:r>
            <a:endParaRPr lang="it-IT" dirty="0"/>
          </a:p>
        </p:txBody>
      </p:sp>
      <p:sp>
        <p:nvSpPr>
          <p:cNvPr id="12" name="CasellaDiTesto 11"/>
          <p:cNvSpPr txBox="1"/>
          <p:nvPr/>
        </p:nvSpPr>
        <p:spPr>
          <a:xfrm>
            <a:off x="5677129" y="4724136"/>
            <a:ext cx="6165356" cy="1569660"/>
          </a:xfrm>
          <a:prstGeom prst="rect">
            <a:avLst/>
          </a:prstGeom>
          <a:solidFill>
            <a:srgbClr val="FFFF00"/>
          </a:solidFill>
        </p:spPr>
        <p:txBody>
          <a:bodyPr wrap="square" rtlCol="0">
            <a:spAutoFit/>
          </a:bodyPr>
          <a:lstStyle>
            <a:defPPr>
              <a:defRPr lang="it-IT"/>
            </a:defPPr>
            <a:lvl2pPr marL="508000" lvl="1" indent="-400050">
              <a:buFont typeface="+mj-lt"/>
              <a:buAutoNum type="romanLcPeriod"/>
              <a:defRPr sz="1600">
                <a:solidFill>
                  <a:schemeClr val="accent1">
                    <a:lumMod val="75000"/>
                  </a:schemeClr>
                </a:solidFill>
              </a:defRPr>
            </a:lvl2pPr>
          </a:lstStyle>
          <a:p>
            <a:pPr lvl="1"/>
            <a:r>
              <a:rPr lang="it-IT" dirty="0"/>
              <a:t>I diversi controlli interni e il ruolo dei CPT</a:t>
            </a:r>
            <a:endParaRPr lang="it-IT" dirty="0"/>
          </a:p>
          <a:p>
            <a:pPr lvl="1"/>
            <a:r>
              <a:rPr lang="it-IT" dirty="0"/>
              <a:t>La Regione Umbria</a:t>
            </a:r>
            <a:endParaRPr lang="it-IT" dirty="0"/>
          </a:p>
          <a:p>
            <a:pPr lvl="1"/>
            <a:r>
              <a:rPr lang="it-IT" dirty="0"/>
              <a:t>La Regione Emilia Romagna</a:t>
            </a:r>
            <a:endParaRPr lang="it-IT" dirty="0"/>
          </a:p>
          <a:p>
            <a:pPr lvl="1"/>
            <a:r>
              <a:rPr lang="it-IT" dirty="0"/>
              <a:t>La Regione Molise</a:t>
            </a:r>
            <a:endParaRPr lang="it-IT" dirty="0"/>
          </a:p>
          <a:p>
            <a:pPr lvl="1"/>
            <a:r>
              <a:rPr lang="it-IT" dirty="0"/>
              <a:t>La Regione Campania</a:t>
            </a:r>
            <a:endParaRPr lang="it-IT" dirty="0"/>
          </a:p>
          <a:p>
            <a:pPr lvl="1"/>
            <a:r>
              <a:rPr lang="it-IT" dirty="0"/>
              <a:t>La Regione Basilicata</a:t>
            </a:r>
            <a:endParaRPr lang="it-IT" dirty="0"/>
          </a:p>
        </p:txBody>
      </p:sp>
      <p:cxnSp>
        <p:nvCxnSpPr>
          <p:cNvPr id="3" name="Connettore diritto 2"/>
          <p:cNvCxnSpPr/>
          <p:nvPr/>
        </p:nvCxnSpPr>
        <p:spPr>
          <a:xfrm>
            <a:off x="4729876" y="2205044"/>
            <a:ext cx="1052199" cy="0"/>
          </a:xfrm>
          <a:prstGeom prst="line">
            <a:avLst/>
          </a:prstGeom>
          <a:ln w="508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 name="Connettore diritto 4"/>
          <p:cNvCxnSpPr/>
          <p:nvPr/>
        </p:nvCxnSpPr>
        <p:spPr>
          <a:xfrm>
            <a:off x="4729876" y="3778587"/>
            <a:ext cx="1052199" cy="0"/>
          </a:xfrm>
          <a:prstGeom prst="line">
            <a:avLst/>
          </a:prstGeom>
          <a:ln w="508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Connettore diritto 5"/>
          <p:cNvCxnSpPr/>
          <p:nvPr/>
        </p:nvCxnSpPr>
        <p:spPr>
          <a:xfrm>
            <a:off x="4766835" y="5301938"/>
            <a:ext cx="1052199" cy="0"/>
          </a:xfrm>
          <a:prstGeom prst="line">
            <a:avLst/>
          </a:prstGeom>
          <a:ln w="50800">
            <a:solidFill>
              <a:srgbClr val="FFFF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653348" y="1137415"/>
            <a:ext cx="10200852" cy="400110"/>
          </a:xfrm>
          <a:prstGeom prst="rect">
            <a:avLst/>
          </a:prstGeom>
          <a:solidFill>
            <a:schemeClr val="accent6">
              <a:lumMod val="20000"/>
              <a:lumOff val="80000"/>
            </a:schemeClr>
          </a:solidFill>
        </p:spPr>
        <p:txBody>
          <a:bodyPr wrap="square" rtlCol="0">
            <a:spAutoFit/>
          </a:bodyPr>
          <a:lstStyle/>
          <a:p>
            <a:pPr marL="1905" indent="-1905" algn="ctr"/>
            <a:r>
              <a:rPr lang="it-IT" sz="2000" b="1" dirty="0">
                <a:solidFill>
                  <a:schemeClr val="tx2">
                    <a:lumMod val="95000"/>
                    <a:lumOff val="5000"/>
                  </a:schemeClr>
                </a:solidFill>
              </a:rPr>
              <a:t>L’esame riservato agli aspetti legislativi è stato rivelatore del background di ciascun Ente</a:t>
            </a:r>
            <a:endParaRPr lang="it-IT" sz="2000" b="1" dirty="0">
              <a:solidFill>
                <a:schemeClr val="tx2">
                  <a:lumMod val="95000"/>
                  <a:lumOff val="5000"/>
                </a:schemeClr>
              </a:solidFill>
            </a:endParaRPr>
          </a:p>
        </p:txBody>
      </p:sp>
      <p:sp>
        <p:nvSpPr>
          <p:cNvPr id="2" name="CasellaDiTesto 1"/>
          <p:cNvSpPr txBox="1"/>
          <p:nvPr/>
        </p:nvSpPr>
        <p:spPr>
          <a:xfrm>
            <a:off x="2973170" y="440318"/>
            <a:ext cx="5886106" cy="461665"/>
          </a:xfrm>
          <a:prstGeom prst="rect">
            <a:avLst/>
          </a:prstGeom>
          <a:solidFill>
            <a:schemeClr val="accent6">
              <a:lumMod val="20000"/>
              <a:lumOff val="80000"/>
            </a:schemeClr>
          </a:solidFill>
        </p:spPr>
        <p:txBody>
          <a:bodyPr wrap="square" rtlCol="0">
            <a:spAutoFit/>
          </a:bodyPr>
          <a:lstStyle>
            <a:defPPr>
              <a:defRPr lang="it-IT"/>
            </a:defPPr>
            <a:lvl1pPr marL="1905" indent="-1905" algn="ctr">
              <a:defRPr sz="2400" b="1">
                <a:solidFill>
                  <a:schemeClr val="tx2">
                    <a:lumMod val="95000"/>
                    <a:lumOff val="5000"/>
                  </a:schemeClr>
                </a:solidFill>
              </a:defRPr>
            </a:lvl1pPr>
          </a:lstStyle>
          <a:p>
            <a:r>
              <a:rPr lang="it-IT" dirty="0"/>
              <a:t>I. Ricostruzione del quadro normativo</a:t>
            </a:r>
            <a:endParaRPr lang="it-IT" dirty="0"/>
          </a:p>
        </p:txBody>
      </p:sp>
      <p:grpSp>
        <p:nvGrpSpPr>
          <p:cNvPr id="4" name="Gruppo 3"/>
          <p:cNvGrpSpPr/>
          <p:nvPr/>
        </p:nvGrpSpPr>
        <p:grpSpPr>
          <a:xfrm>
            <a:off x="809542" y="2458476"/>
            <a:ext cx="3003529" cy="1323557"/>
            <a:chOff x="-1107818" y="-185967"/>
            <a:chExt cx="2788916" cy="873496"/>
          </a:xfrm>
        </p:grpSpPr>
        <p:sp>
          <p:nvSpPr>
            <p:cNvPr id="6" name="Rettangolo 5"/>
            <p:cNvSpPr/>
            <p:nvPr/>
          </p:nvSpPr>
          <p:spPr>
            <a:xfrm>
              <a:off x="-1107818" y="-185967"/>
              <a:ext cx="2788916" cy="873496"/>
            </a:xfrm>
            <a:prstGeom prst="rect">
              <a:avLst/>
            </a:prstGeom>
            <a:solidFill>
              <a:srgbClr val="5B9BD5">
                <a:hueOff val="0"/>
                <a:satOff val="0"/>
                <a:lumOff val="0"/>
                <a:alphaOff val="0"/>
              </a:srgbClr>
            </a:solidFill>
            <a:ln w="12700" cap="flat" cmpd="sng" algn="ctr">
              <a:solidFill>
                <a:srgbClr val="5B9BD5">
                  <a:hueOff val="0"/>
                  <a:satOff val="0"/>
                  <a:lumOff val="0"/>
                  <a:alphaOff val="0"/>
                </a:srgbClr>
              </a:solidFill>
              <a:prstDash val="solid"/>
              <a:miter lim="800000"/>
            </a:ln>
            <a:effectLst/>
          </p:spPr>
          <p:style>
            <a:lnRef idx="2">
              <a:scrgbClr r="0" g="0" b="0"/>
            </a:lnRef>
            <a:fillRef idx="1">
              <a:scrgbClr r="0" g="0" b="0"/>
            </a:fillRef>
            <a:effectRef idx="0">
              <a:scrgbClr r="0" g="0" b="0"/>
            </a:effectRef>
            <a:fontRef idx="minor">
              <a:schemeClr val="lt1"/>
            </a:fontRef>
          </p:style>
        </p:sp>
        <p:sp>
          <p:nvSpPr>
            <p:cNvPr id="8" name="Rettangolo 7"/>
            <p:cNvSpPr/>
            <p:nvPr/>
          </p:nvSpPr>
          <p:spPr>
            <a:xfrm>
              <a:off x="-1107817" y="-185967"/>
              <a:ext cx="2788915" cy="8734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4008" tIns="36576" rIns="64008" bIns="36576" numCol="1" spcCol="1270" anchor="ctr" anchorCtr="0">
              <a:noAutofit/>
            </a:bodyPr>
            <a:lstStyle/>
            <a:p>
              <a:pPr lvl="0" algn="ctr" defTabSz="400050">
                <a:lnSpc>
                  <a:spcPct val="90000"/>
                </a:lnSpc>
                <a:spcBef>
                  <a:spcPct val="0"/>
                </a:spcBef>
                <a:spcAft>
                  <a:spcPct val="35000"/>
                </a:spcAft>
              </a:pPr>
              <a:r>
                <a:rPr lang="it-IT" kern="1200" dirty="0">
                  <a:solidFill>
                    <a:sysClr val="window" lastClr="FFFFFF"/>
                  </a:solidFill>
                  <a:latin typeface="Arial Narrow" panose="020B0606020202030204" pitchFamily="34" charset="0"/>
                </a:rPr>
                <a:t>Regioni/provin</a:t>
              </a:r>
              <a:r>
                <a:rPr lang="it-IT" b="1" kern="1200" dirty="0">
                  <a:solidFill>
                    <a:sysClr val="window" lastClr="FFFFFF"/>
                  </a:solidFill>
                  <a:latin typeface="Arial Narrow" panose="020B0606020202030204" pitchFamily="34" charset="0"/>
                </a:rPr>
                <a:t>c</a:t>
              </a:r>
              <a:r>
                <a:rPr lang="it-IT" kern="1200" dirty="0">
                  <a:solidFill>
                    <a:sysClr val="window" lastClr="FFFFFF"/>
                  </a:solidFill>
                  <a:latin typeface="Arial Narrow" panose="020B0606020202030204" pitchFamily="34" charset="0"/>
                </a:rPr>
                <a:t>e autonome con leggi sulla programmazione approvate prima del 2000 e periodicamente modificate</a:t>
              </a:r>
              <a:endParaRPr lang="it-IT" kern="1200" dirty="0">
                <a:solidFill>
                  <a:sysClr val="window" lastClr="FFFFFF"/>
                </a:solidFill>
                <a:latin typeface="Arial Narrow" panose="020B0606020202030204" pitchFamily="34" charset="0"/>
              </a:endParaRPr>
            </a:p>
          </p:txBody>
        </p:sp>
      </p:grpSp>
      <p:grpSp>
        <p:nvGrpSpPr>
          <p:cNvPr id="9" name="Gruppo 8"/>
          <p:cNvGrpSpPr/>
          <p:nvPr/>
        </p:nvGrpSpPr>
        <p:grpSpPr>
          <a:xfrm>
            <a:off x="809543" y="3782034"/>
            <a:ext cx="3003528" cy="2503439"/>
            <a:chOff x="1722" y="687530"/>
            <a:chExt cx="1679376" cy="2503439"/>
          </a:xfrm>
        </p:grpSpPr>
        <p:sp>
          <p:nvSpPr>
            <p:cNvPr id="10" name="Rettangolo 9"/>
            <p:cNvSpPr/>
            <p:nvPr/>
          </p:nvSpPr>
          <p:spPr>
            <a:xfrm>
              <a:off x="1722" y="687530"/>
              <a:ext cx="1679376" cy="2503439"/>
            </a:xfrm>
            <a:prstGeom prst="rect">
              <a:avLst/>
            </a:prstGeom>
            <a:solidFill>
              <a:srgbClr val="5B9BD5">
                <a:alpha val="90000"/>
                <a:tint val="40000"/>
                <a:hueOff val="0"/>
                <a:satOff val="0"/>
                <a:lumOff val="0"/>
                <a:alphaOff val="0"/>
              </a:srgbClr>
            </a:solidFill>
            <a:ln w="12700" cap="flat" cmpd="sng" algn="ctr">
              <a:solidFill>
                <a:srgbClr val="5B9BD5">
                  <a:alpha val="90000"/>
                  <a:tint val="40000"/>
                  <a:hueOff val="0"/>
                  <a:satOff val="0"/>
                  <a:lumOff val="0"/>
                  <a:alphaOff val="0"/>
                </a:srgbClr>
              </a:solidFill>
              <a:prstDash val="solid"/>
              <a:miter lim="800000"/>
            </a:ln>
            <a:effectLst/>
          </p:spPr>
          <p:style>
            <a:lnRef idx="2">
              <a:scrgbClr r="0" g="0" b="0"/>
            </a:lnRef>
            <a:fillRef idx="1">
              <a:scrgbClr r="0" g="0" b="0"/>
            </a:fillRef>
            <a:effectRef idx="0">
              <a:scrgbClr r="0" g="0" b="0"/>
            </a:effectRef>
            <a:fontRef idx="minor">
              <a:schemeClr val="dk1">
                <a:hueOff val="0"/>
                <a:satOff val="0"/>
                <a:lumOff val="0"/>
                <a:alphaOff val="0"/>
              </a:schemeClr>
            </a:fontRef>
          </p:style>
        </p:sp>
        <p:sp>
          <p:nvSpPr>
            <p:cNvPr id="11" name="Rettangolo 10"/>
            <p:cNvSpPr/>
            <p:nvPr/>
          </p:nvSpPr>
          <p:spPr>
            <a:xfrm>
              <a:off x="1722" y="687530"/>
              <a:ext cx="1679376" cy="250343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8006" tIns="48006" rIns="64008" bIns="72009" numCol="1" spcCol="1270" anchor="t" anchorCtr="0">
              <a:noAutofit/>
            </a:bodyPr>
            <a:lstStyle/>
            <a:p>
              <a:pPr marL="57150" lvl="1" indent="-57150" algn="l" defTabSz="400050">
                <a:lnSpc>
                  <a:spcPct val="90000"/>
                </a:lnSpc>
                <a:spcBef>
                  <a:spcPct val="0"/>
                </a:spcBef>
                <a:spcAft>
                  <a:spcPct val="15000"/>
                </a:spcAft>
                <a:buChar char="•"/>
              </a:pPr>
              <a:r>
                <a:rPr lang="it-IT" kern="1200" dirty="0">
                  <a:solidFill>
                    <a:srgbClr val="0070C0"/>
                  </a:solidFill>
                  <a:latin typeface="Arial Narrow" panose="020B0606020202030204" pitchFamily="34" charset="0"/>
                </a:rPr>
                <a:t>Lombardia</a:t>
              </a:r>
              <a:endParaRPr lang="it-IT" kern="1200" dirty="0">
                <a:solidFill>
                  <a:srgbClr val="0070C0"/>
                </a:solidFill>
                <a:latin typeface="Arial Narrow" panose="020B0606020202030204" pitchFamily="34" charset="0"/>
              </a:endParaRPr>
            </a:p>
            <a:p>
              <a:pPr marL="57150" lvl="1" indent="-57150" algn="l" defTabSz="400050">
                <a:lnSpc>
                  <a:spcPct val="90000"/>
                </a:lnSpc>
                <a:spcBef>
                  <a:spcPct val="0"/>
                </a:spcBef>
                <a:spcAft>
                  <a:spcPct val="15000"/>
                </a:spcAft>
                <a:buChar char="•"/>
              </a:pPr>
              <a:r>
                <a:rPr lang="it-IT" kern="1200" dirty="0">
                  <a:solidFill>
                    <a:srgbClr val="0070C0"/>
                  </a:solidFill>
                  <a:latin typeface="Arial Narrow" panose="020B0606020202030204" pitchFamily="34" charset="0"/>
                </a:rPr>
                <a:t>Basilicata</a:t>
              </a:r>
              <a:endParaRPr lang="it-IT" kern="1200" dirty="0">
                <a:solidFill>
                  <a:srgbClr val="0070C0"/>
                </a:solidFill>
                <a:latin typeface="Arial Narrow" panose="020B0606020202030204" pitchFamily="34" charset="0"/>
              </a:endParaRPr>
            </a:p>
            <a:p>
              <a:pPr marL="57150" lvl="1" indent="-57150" algn="l" defTabSz="400050">
                <a:lnSpc>
                  <a:spcPct val="90000"/>
                </a:lnSpc>
                <a:spcBef>
                  <a:spcPct val="0"/>
                </a:spcBef>
                <a:spcAft>
                  <a:spcPct val="15000"/>
                </a:spcAft>
                <a:buChar char="•"/>
              </a:pPr>
              <a:r>
                <a:rPr lang="it-IT" kern="1200" dirty="0">
                  <a:solidFill>
                    <a:srgbClr val="0070C0"/>
                  </a:solidFill>
                  <a:latin typeface="Arial Narrow" panose="020B0606020202030204" pitchFamily="34" charset="0"/>
                </a:rPr>
                <a:t>Abruzzo</a:t>
              </a:r>
              <a:endParaRPr lang="it-IT" kern="1200" dirty="0">
                <a:solidFill>
                  <a:srgbClr val="0070C0"/>
                </a:solidFill>
                <a:latin typeface="Arial Narrow" panose="020B0606020202030204" pitchFamily="34" charset="0"/>
              </a:endParaRPr>
            </a:p>
            <a:p>
              <a:pPr marL="57150" lvl="1" indent="-57150" algn="l" defTabSz="400050">
                <a:lnSpc>
                  <a:spcPct val="90000"/>
                </a:lnSpc>
                <a:spcBef>
                  <a:spcPct val="0"/>
                </a:spcBef>
                <a:spcAft>
                  <a:spcPct val="15000"/>
                </a:spcAft>
                <a:buChar char="•"/>
              </a:pPr>
              <a:r>
                <a:rPr lang="it-IT" kern="1200" dirty="0">
                  <a:solidFill>
                    <a:srgbClr val="0070C0"/>
                  </a:solidFill>
                  <a:latin typeface="Arial Narrow" panose="020B0606020202030204" pitchFamily="34" charset="0"/>
                </a:rPr>
                <a:t>PA Trento</a:t>
              </a:r>
              <a:endParaRPr lang="it-IT" kern="1200" dirty="0">
                <a:solidFill>
                  <a:srgbClr val="0070C0"/>
                </a:solidFill>
                <a:latin typeface="Arial Narrow" panose="020B0606020202030204" pitchFamily="34" charset="0"/>
              </a:endParaRPr>
            </a:p>
          </p:txBody>
        </p:sp>
      </p:grpSp>
      <p:grpSp>
        <p:nvGrpSpPr>
          <p:cNvPr id="12" name="Gruppo 11"/>
          <p:cNvGrpSpPr/>
          <p:nvPr/>
        </p:nvGrpSpPr>
        <p:grpSpPr>
          <a:xfrm>
            <a:off x="4073411" y="2422935"/>
            <a:ext cx="2808394" cy="1370565"/>
            <a:chOff x="1916211" y="15779"/>
            <a:chExt cx="1679376" cy="671750"/>
          </a:xfrm>
        </p:grpSpPr>
        <p:sp>
          <p:nvSpPr>
            <p:cNvPr id="13" name="Rettangolo 12"/>
            <p:cNvSpPr/>
            <p:nvPr/>
          </p:nvSpPr>
          <p:spPr>
            <a:xfrm>
              <a:off x="1916211" y="15779"/>
              <a:ext cx="1679376" cy="671750"/>
            </a:xfrm>
            <a:prstGeom prst="rect">
              <a:avLst/>
            </a:prstGeom>
            <a:solidFill>
              <a:srgbClr val="5B9BD5">
                <a:hueOff val="0"/>
                <a:satOff val="0"/>
                <a:lumOff val="0"/>
                <a:alphaOff val="0"/>
              </a:srgbClr>
            </a:solidFill>
            <a:ln w="12700" cap="flat" cmpd="sng" algn="ctr">
              <a:solidFill>
                <a:srgbClr val="5B9BD5">
                  <a:hueOff val="0"/>
                  <a:satOff val="0"/>
                  <a:lumOff val="0"/>
                  <a:alphaOff val="0"/>
                </a:srgbClr>
              </a:solidFill>
              <a:prstDash val="solid"/>
              <a:miter lim="800000"/>
            </a:ln>
            <a:effectLst/>
          </p:spPr>
          <p:style>
            <a:lnRef idx="2">
              <a:scrgbClr r="0" g="0" b="0"/>
            </a:lnRef>
            <a:fillRef idx="1">
              <a:scrgbClr r="0" g="0" b="0"/>
            </a:fillRef>
            <a:effectRef idx="0">
              <a:scrgbClr r="0" g="0" b="0"/>
            </a:effectRef>
            <a:fontRef idx="minor">
              <a:schemeClr val="lt1"/>
            </a:fontRef>
          </p:style>
        </p:sp>
        <p:sp>
          <p:nvSpPr>
            <p:cNvPr id="14" name="Rettangolo 13"/>
            <p:cNvSpPr/>
            <p:nvPr/>
          </p:nvSpPr>
          <p:spPr>
            <a:xfrm>
              <a:off x="1916211" y="15779"/>
              <a:ext cx="1679376" cy="67175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4008" tIns="36576" rIns="64008" bIns="36576" numCol="1" spcCol="1270" anchor="ctr" anchorCtr="0">
              <a:noAutofit/>
            </a:bodyPr>
            <a:lstStyle/>
            <a:p>
              <a:pPr lvl="0" algn="ctr" defTabSz="400050">
                <a:lnSpc>
                  <a:spcPct val="90000"/>
                </a:lnSpc>
                <a:spcBef>
                  <a:spcPct val="0"/>
                </a:spcBef>
                <a:spcAft>
                  <a:spcPct val="35000"/>
                </a:spcAft>
              </a:pPr>
              <a:r>
                <a:rPr lang="it-IT" kern="1200" dirty="0">
                  <a:solidFill>
                    <a:sysClr val="window" lastClr="FFFFFF"/>
                  </a:solidFill>
                  <a:latin typeface="Arial Narrow" panose="020B0606020202030204" pitchFamily="34" charset="0"/>
                </a:rPr>
                <a:t>Regioni/province autonome con leggi sulla programmazione approvate nel triennio 2000-2002 e periodicamente modificate</a:t>
              </a:r>
              <a:endParaRPr lang="it-IT" kern="1200" dirty="0">
                <a:solidFill>
                  <a:sysClr val="window" lastClr="FFFFFF"/>
                </a:solidFill>
                <a:latin typeface="Arial Narrow" panose="020B0606020202030204" pitchFamily="34" charset="0"/>
              </a:endParaRPr>
            </a:p>
          </p:txBody>
        </p:sp>
      </p:grpSp>
      <p:grpSp>
        <p:nvGrpSpPr>
          <p:cNvPr id="15" name="Gruppo 14"/>
          <p:cNvGrpSpPr/>
          <p:nvPr/>
        </p:nvGrpSpPr>
        <p:grpSpPr>
          <a:xfrm>
            <a:off x="4073410" y="3793500"/>
            <a:ext cx="2808395" cy="2503439"/>
            <a:chOff x="1916211" y="698996"/>
            <a:chExt cx="1679376" cy="2503439"/>
          </a:xfrm>
        </p:grpSpPr>
        <p:sp>
          <p:nvSpPr>
            <p:cNvPr id="16" name="Rettangolo 15"/>
            <p:cNvSpPr/>
            <p:nvPr/>
          </p:nvSpPr>
          <p:spPr>
            <a:xfrm>
              <a:off x="1916211" y="698996"/>
              <a:ext cx="1679376" cy="2503439"/>
            </a:xfrm>
            <a:prstGeom prst="rect">
              <a:avLst/>
            </a:prstGeom>
            <a:solidFill>
              <a:srgbClr val="5B9BD5">
                <a:alpha val="90000"/>
                <a:tint val="40000"/>
                <a:hueOff val="0"/>
                <a:satOff val="0"/>
                <a:lumOff val="0"/>
                <a:alphaOff val="0"/>
              </a:srgbClr>
            </a:solidFill>
            <a:ln w="12700" cap="flat" cmpd="sng" algn="ctr">
              <a:solidFill>
                <a:srgbClr val="5B9BD5">
                  <a:alpha val="90000"/>
                  <a:tint val="40000"/>
                  <a:hueOff val="0"/>
                  <a:satOff val="0"/>
                  <a:lumOff val="0"/>
                  <a:alphaOff val="0"/>
                </a:srgbClr>
              </a:solidFill>
              <a:prstDash val="solid"/>
              <a:miter lim="800000"/>
            </a:ln>
            <a:effectLst/>
          </p:spPr>
          <p:style>
            <a:lnRef idx="2">
              <a:scrgbClr r="0" g="0" b="0"/>
            </a:lnRef>
            <a:fillRef idx="1">
              <a:scrgbClr r="0" g="0" b="0"/>
            </a:fillRef>
            <a:effectRef idx="0">
              <a:scrgbClr r="0" g="0" b="0"/>
            </a:effectRef>
            <a:fontRef idx="minor">
              <a:schemeClr val="dk1">
                <a:hueOff val="0"/>
                <a:satOff val="0"/>
                <a:lumOff val="0"/>
                <a:alphaOff val="0"/>
              </a:schemeClr>
            </a:fontRef>
          </p:style>
        </p:sp>
        <p:sp>
          <p:nvSpPr>
            <p:cNvPr id="17" name="Rettangolo 16"/>
            <p:cNvSpPr/>
            <p:nvPr/>
          </p:nvSpPr>
          <p:spPr>
            <a:xfrm>
              <a:off x="1916211" y="698996"/>
              <a:ext cx="1679376" cy="250343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8006" tIns="48006" rIns="64008" bIns="72009" numCol="2" spcCol="1270" anchor="t" anchorCtr="0">
              <a:noAutofit/>
            </a:bodyPr>
            <a:lstStyle/>
            <a:p>
              <a:pPr marL="57150" lvl="1" indent="-57150" algn="l" defTabSz="400050">
                <a:lnSpc>
                  <a:spcPct val="90000"/>
                </a:lnSpc>
                <a:spcBef>
                  <a:spcPct val="0"/>
                </a:spcBef>
                <a:spcAft>
                  <a:spcPct val="15000"/>
                </a:spcAft>
                <a:buChar char="•"/>
              </a:pPr>
              <a:r>
                <a:rPr lang="it-IT" kern="1200" dirty="0">
                  <a:solidFill>
                    <a:srgbClr val="0070C0"/>
                  </a:solidFill>
                  <a:latin typeface="Arial Narrow" panose="020B0606020202030204" pitchFamily="34" charset="0"/>
                </a:rPr>
                <a:t>Veneto</a:t>
              </a:r>
              <a:endParaRPr lang="it-IT" kern="1200" dirty="0">
                <a:solidFill>
                  <a:srgbClr val="0070C0"/>
                </a:solidFill>
                <a:latin typeface="Arial Narrow" panose="020B0606020202030204" pitchFamily="34" charset="0"/>
              </a:endParaRPr>
            </a:p>
            <a:p>
              <a:pPr marL="57150" lvl="1" indent="-57150" algn="l" defTabSz="400050">
                <a:lnSpc>
                  <a:spcPct val="90000"/>
                </a:lnSpc>
                <a:spcBef>
                  <a:spcPct val="0"/>
                </a:spcBef>
                <a:spcAft>
                  <a:spcPct val="15000"/>
                </a:spcAft>
                <a:buChar char="•"/>
              </a:pPr>
              <a:r>
                <a:rPr lang="it-IT" kern="1200" dirty="0">
                  <a:solidFill>
                    <a:srgbClr val="0070C0"/>
                  </a:solidFill>
                  <a:latin typeface="Arial Narrow" panose="020B0606020202030204" pitchFamily="34" charset="0"/>
                </a:rPr>
                <a:t>Liguria</a:t>
              </a:r>
              <a:endParaRPr lang="it-IT" kern="1200" dirty="0">
                <a:solidFill>
                  <a:srgbClr val="0070C0"/>
                </a:solidFill>
                <a:latin typeface="Arial Narrow" panose="020B0606020202030204" pitchFamily="34" charset="0"/>
              </a:endParaRPr>
            </a:p>
            <a:p>
              <a:pPr marL="57150" lvl="1" indent="-57150" algn="l" defTabSz="400050">
                <a:lnSpc>
                  <a:spcPct val="90000"/>
                </a:lnSpc>
                <a:spcBef>
                  <a:spcPct val="0"/>
                </a:spcBef>
                <a:spcAft>
                  <a:spcPct val="15000"/>
                </a:spcAft>
                <a:buChar char="•"/>
              </a:pPr>
              <a:r>
                <a:rPr lang="it-IT" kern="1200" dirty="0">
                  <a:solidFill>
                    <a:srgbClr val="0070C0"/>
                  </a:solidFill>
                  <a:latin typeface="Arial Narrow" panose="020B0606020202030204" pitchFamily="34" charset="0"/>
                </a:rPr>
                <a:t>Piemonte</a:t>
              </a:r>
              <a:endParaRPr lang="it-IT" kern="1200" dirty="0">
                <a:solidFill>
                  <a:srgbClr val="0070C0"/>
                </a:solidFill>
                <a:latin typeface="Arial Narrow" panose="020B0606020202030204" pitchFamily="34" charset="0"/>
              </a:endParaRPr>
            </a:p>
            <a:p>
              <a:pPr marL="57150" lvl="1" indent="-57150" algn="l" defTabSz="400050">
                <a:lnSpc>
                  <a:spcPct val="90000"/>
                </a:lnSpc>
                <a:spcBef>
                  <a:spcPct val="0"/>
                </a:spcBef>
                <a:spcAft>
                  <a:spcPct val="15000"/>
                </a:spcAft>
                <a:buChar char="•"/>
              </a:pPr>
              <a:r>
                <a:rPr lang="it-IT" kern="1200" dirty="0">
                  <a:solidFill>
                    <a:srgbClr val="0070C0"/>
                  </a:solidFill>
                  <a:latin typeface="Arial Narrow" panose="020B0606020202030204" pitchFamily="34" charset="0"/>
                </a:rPr>
                <a:t>Emilia Romagna</a:t>
              </a:r>
              <a:endParaRPr lang="it-IT" kern="1200" dirty="0">
                <a:solidFill>
                  <a:srgbClr val="0070C0"/>
                </a:solidFill>
                <a:latin typeface="Arial Narrow" panose="020B0606020202030204" pitchFamily="34" charset="0"/>
              </a:endParaRPr>
            </a:p>
            <a:p>
              <a:pPr marL="57150" lvl="1" indent="-57150" algn="l" defTabSz="400050">
                <a:lnSpc>
                  <a:spcPct val="90000"/>
                </a:lnSpc>
                <a:spcBef>
                  <a:spcPct val="0"/>
                </a:spcBef>
                <a:spcAft>
                  <a:spcPct val="15000"/>
                </a:spcAft>
                <a:buChar char="•"/>
              </a:pPr>
              <a:r>
                <a:rPr lang="it-IT" kern="1200" dirty="0">
                  <a:solidFill>
                    <a:srgbClr val="0070C0"/>
                  </a:solidFill>
                  <a:latin typeface="Arial Narrow" panose="020B0606020202030204" pitchFamily="34" charset="0"/>
                </a:rPr>
                <a:t>Umbria</a:t>
              </a:r>
              <a:endParaRPr lang="it-IT" kern="1200" dirty="0">
                <a:solidFill>
                  <a:srgbClr val="0070C0"/>
                </a:solidFill>
                <a:latin typeface="Arial Narrow" panose="020B0606020202030204" pitchFamily="34" charset="0"/>
              </a:endParaRPr>
            </a:p>
            <a:p>
              <a:pPr marL="57150" lvl="1" indent="-57150" algn="l" defTabSz="400050">
                <a:lnSpc>
                  <a:spcPct val="90000"/>
                </a:lnSpc>
                <a:spcBef>
                  <a:spcPct val="0"/>
                </a:spcBef>
                <a:spcAft>
                  <a:spcPct val="15000"/>
                </a:spcAft>
                <a:buChar char="•"/>
              </a:pPr>
              <a:r>
                <a:rPr lang="it-IT" kern="1200" dirty="0">
                  <a:solidFill>
                    <a:srgbClr val="0070C0"/>
                  </a:solidFill>
                  <a:latin typeface="Arial Narrow" panose="020B0606020202030204" pitchFamily="34" charset="0"/>
                </a:rPr>
                <a:t>Marche</a:t>
              </a:r>
              <a:endParaRPr lang="it-IT" kern="1200" dirty="0">
                <a:solidFill>
                  <a:srgbClr val="0070C0"/>
                </a:solidFill>
                <a:latin typeface="Arial Narrow" panose="020B0606020202030204" pitchFamily="34" charset="0"/>
              </a:endParaRPr>
            </a:p>
            <a:p>
              <a:pPr marL="57150" lvl="1" indent="-57150" algn="l" defTabSz="400050">
                <a:lnSpc>
                  <a:spcPct val="90000"/>
                </a:lnSpc>
                <a:spcBef>
                  <a:spcPct val="0"/>
                </a:spcBef>
                <a:spcAft>
                  <a:spcPct val="15000"/>
                </a:spcAft>
                <a:buChar char="•"/>
              </a:pPr>
              <a:r>
                <a:rPr lang="it-IT" kern="1200" dirty="0">
                  <a:solidFill>
                    <a:srgbClr val="0070C0"/>
                  </a:solidFill>
                  <a:latin typeface="Arial Narrow" panose="020B0606020202030204" pitchFamily="34" charset="0"/>
                </a:rPr>
                <a:t>Molise</a:t>
              </a:r>
              <a:endParaRPr lang="it-IT" kern="1200" dirty="0">
                <a:solidFill>
                  <a:srgbClr val="0070C0"/>
                </a:solidFill>
                <a:latin typeface="Arial Narrow" panose="020B0606020202030204" pitchFamily="34" charset="0"/>
              </a:endParaRPr>
            </a:p>
            <a:p>
              <a:pPr marL="57150" lvl="1" indent="-57150" algn="l" defTabSz="400050">
                <a:lnSpc>
                  <a:spcPct val="90000"/>
                </a:lnSpc>
                <a:spcBef>
                  <a:spcPct val="0"/>
                </a:spcBef>
                <a:spcAft>
                  <a:spcPct val="15000"/>
                </a:spcAft>
                <a:buChar char="•"/>
              </a:pPr>
              <a:r>
                <a:rPr lang="it-IT" kern="1200" dirty="0">
                  <a:solidFill>
                    <a:srgbClr val="0070C0"/>
                  </a:solidFill>
                  <a:latin typeface="Arial Narrow" panose="020B0606020202030204" pitchFamily="34" charset="0"/>
                </a:rPr>
                <a:t>Puglia</a:t>
              </a:r>
              <a:endParaRPr lang="it-IT" kern="1200" dirty="0">
                <a:solidFill>
                  <a:srgbClr val="0070C0"/>
                </a:solidFill>
                <a:latin typeface="Arial Narrow" panose="020B0606020202030204" pitchFamily="34" charset="0"/>
              </a:endParaRPr>
            </a:p>
            <a:p>
              <a:pPr marL="57150" lvl="1" indent="-57150" algn="l" defTabSz="400050">
                <a:lnSpc>
                  <a:spcPct val="90000"/>
                </a:lnSpc>
                <a:spcBef>
                  <a:spcPct val="0"/>
                </a:spcBef>
                <a:spcAft>
                  <a:spcPct val="15000"/>
                </a:spcAft>
                <a:buChar char="•"/>
              </a:pPr>
              <a:r>
                <a:rPr lang="it-IT" kern="1200" dirty="0">
                  <a:solidFill>
                    <a:srgbClr val="0070C0"/>
                  </a:solidFill>
                  <a:latin typeface="Arial Narrow" panose="020B0606020202030204" pitchFamily="34" charset="0"/>
                </a:rPr>
                <a:t>Calabria</a:t>
              </a:r>
              <a:endParaRPr lang="it-IT" kern="1200" dirty="0">
                <a:solidFill>
                  <a:srgbClr val="0070C0"/>
                </a:solidFill>
                <a:latin typeface="Arial Narrow" panose="020B0606020202030204" pitchFamily="34" charset="0"/>
              </a:endParaRPr>
            </a:p>
            <a:p>
              <a:pPr marL="57150" lvl="1" indent="-57150" algn="l" defTabSz="400050">
                <a:lnSpc>
                  <a:spcPct val="90000"/>
                </a:lnSpc>
                <a:spcBef>
                  <a:spcPct val="0"/>
                </a:spcBef>
                <a:spcAft>
                  <a:spcPct val="15000"/>
                </a:spcAft>
                <a:buChar char="•"/>
              </a:pPr>
              <a:r>
                <a:rPr lang="it-IT" kern="1200" dirty="0">
                  <a:solidFill>
                    <a:srgbClr val="0070C0"/>
                  </a:solidFill>
                  <a:latin typeface="Arial Narrow" panose="020B0606020202030204" pitchFamily="34" charset="0"/>
                </a:rPr>
                <a:t>Sardegna</a:t>
              </a:r>
              <a:endParaRPr lang="it-IT" kern="1200" dirty="0">
                <a:solidFill>
                  <a:srgbClr val="0070C0"/>
                </a:solidFill>
                <a:latin typeface="Arial Narrow" panose="020B0606020202030204" pitchFamily="34" charset="0"/>
              </a:endParaRPr>
            </a:p>
            <a:p>
              <a:pPr marL="57150" lvl="1" indent="-57150" algn="l" defTabSz="400050">
                <a:lnSpc>
                  <a:spcPct val="90000"/>
                </a:lnSpc>
                <a:spcBef>
                  <a:spcPct val="0"/>
                </a:spcBef>
                <a:spcAft>
                  <a:spcPct val="15000"/>
                </a:spcAft>
                <a:buChar char="•"/>
              </a:pPr>
              <a:r>
                <a:rPr lang="it-IT" kern="1200" dirty="0">
                  <a:solidFill>
                    <a:srgbClr val="0070C0"/>
                  </a:solidFill>
                  <a:latin typeface="Arial Narrow" panose="020B0606020202030204" pitchFamily="34" charset="0"/>
                </a:rPr>
                <a:t>PA Bolzano</a:t>
              </a:r>
              <a:endParaRPr lang="it-IT" kern="1200" dirty="0">
                <a:solidFill>
                  <a:srgbClr val="0070C0"/>
                </a:solidFill>
                <a:latin typeface="Arial Narrow" panose="020B0606020202030204" pitchFamily="34" charset="0"/>
              </a:endParaRPr>
            </a:p>
          </p:txBody>
        </p:sp>
      </p:grpSp>
      <p:grpSp>
        <p:nvGrpSpPr>
          <p:cNvPr id="18" name="Gruppo 17"/>
          <p:cNvGrpSpPr/>
          <p:nvPr/>
        </p:nvGrpSpPr>
        <p:grpSpPr>
          <a:xfrm>
            <a:off x="7142143" y="2426140"/>
            <a:ext cx="3712057" cy="1367361"/>
            <a:chOff x="3830700" y="-1069748"/>
            <a:chExt cx="3712057" cy="1859188"/>
          </a:xfrm>
        </p:grpSpPr>
        <p:sp>
          <p:nvSpPr>
            <p:cNvPr id="19" name="Rettangolo 18"/>
            <p:cNvSpPr/>
            <p:nvPr/>
          </p:nvSpPr>
          <p:spPr>
            <a:xfrm>
              <a:off x="3830700" y="-1069748"/>
              <a:ext cx="3712057" cy="1757278"/>
            </a:xfrm>
            <a:prstGeom prst="rect">
              <a:avLst/>
            </a:prstGeom>
            <a:solidFill>
              <a:srgbClr val="5B9BD5">
                <a:hueOff val="0"/>
                <a:satOff val="0"/>
                <a:lumOff val="0"/>
                <a:alphaOff val="0"/>
              </a:srgbClr>
            </a:solidFill>
            <a:ln w="12700" cap="flat" cmpd="sng" algn="ctr">
              <a:solidFill>
                <a:srgbClr val="5B9BD5">
                  <a:hueOff val="0"/>
                  <a:satOff val="0"/>
                  <a:lumOff val="0"/>
                  <a:alphaOff val="0"/>
                </a:srgbClr>
              </a:solidFill>
              <a:prstDash val="solid"/>
              <a:miter lim="800000"/>
            </a:ln>
            <a:effectLst/>
          </p:spPr>
          <p:style>
            <a:lnRef idx="2">
              <a:scrgbClr r="0" g="0" b="0"/>
            </a:lnRef>
            <a:fillRef idx="1">
              <a:scrgbClr r="0" g="0" b="0"/>
            </a:fillRef>
            <a:effectRef idx="0">
              <a:scrgbClr r="0" g="0" b="0"/>
            </a:effectRef>
            <a:fontRef idx="minor">
              <a:schemeClr val="lt1"/>
            </a:fontRef>
          </p:style>
        </p:sp>
        <p:sp>
          <p:nvSpPr>
            <p:cNvPr id="20" name="Rettangolo 19"/>
            <p:cNvSpPr/>
            <p:nvPr/>
          </p:nvSpPr>
          <p:spPr>
            <a:xfrm>
              <a:off x="3830701" y="-1025780"/>
              <a:ext cx="3712056" cy="181522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4008" tIns="36576" rIns="64008" bIns="36576" numCol="1" spcCol="1270" anchor="ctr" anchorCtr="0">
              <a:noAutofit/>
            </a:bodyPr>
            <a:lstStyle/>
            <a:p>
              <a:pPr lvl="0" algn="ctr" defTabSz="400050">
                <a:lnSpc>
                  <a:spcPct val="90000"/>
                </a:lnSpc>
                <a:spcBef>
                  <a:spcPct val="0"/>
                </a:spcBef>
                <a:spcAft>
                  <a:spcPct val="35000"/>
                </a:spcAft>
              </a:pPr>
              <a:r>
                <a:rPr lang="it-IT" kern="1200" dirty="0">
                  <a:solidFill>
                    <a:sysClr val="window" lastClr="FFFFFF"/>
                  </a:solidFill>
                  <a:latin typeface="Arial Narrow" panose="020B0606020202030204" pitchFamily="34" charset="0"/>
                </a:rPr>
                <a:t>Regioni/province </a:t>
              </a:r>
              <a:r>
                <a:rPr lang="it-IT" kern="1200" dirty="0">
                  <a:solidFill>
                    <a:schemeClr val="bg1"/>
                  </a:solidFill>
                  <a:latin typeface="Arial Narrow" panose="020B0606020202030204" pitchFamily="34" charset="0"/>
                </a:rPr>
                <a:t>autonome con leggi sulla programmazione approvate nel periodo 2015-2020</a:t>
              </a:r>
              <a:endParaRPr lang="it-IT" kern="1200" dirty="0">
                <a:solidFill>
                  <a:schemeClr val="bg1"/>
                </a:solidFill>
                <a:latin typeface="Arial Narrow" panose="020B0606020202030204" pitchFamily="34" charset="0"/>
              </a:endParaRPr>
            </a:p>
          </p:txBody>
        </p:sp>
      </p:grpSp>
      <p:grpSp>
        <p:nvGrpSpPr>
          <p:cNvPr id="21" name="Gruppo 20"/>
          <p:cNvGrpSpPr/>
          <p:nvPr/>
        </p:nvGrpSpPr>
        <p:grpSpPr>
          <a:xfrm>
            <a:off x="7142144" y="3718550"/>
            <a:ext cx="3712056" cy="2578389"/>
            <a:chOff x="3830701" y="294266"/>
            <a:chExt cx="3712056" cy="2427863"/>
          </a:xfrm>
        </p:grpSpPr>
        <p:sp>
          <p:nvSpPr>
            <p:cNvPr id="22" name="Rettangolo 21"/>
            <p:cNvSpPr/>
            <p:nvPr/>
          </p:nvSpPr>
          <p:spPr>
            <a:xfrm>
              <a:off x="3830701" y="294266"/>
              <a:ext cx="3712056" cy="2427863"/>
            </a:xfrm>
            <a:prstGeom prst="rect">
              <a:avLst/>
            </a:prstGeom>
            <a:solidFill>
              <a:srgbClr val="5B9BD5">
                <a:alpha val="90000"/>
                <a:tint val="40000"/>
                <a:hueOff val="0"/>
                <a:satOff val="0"/>
                <a:lumOff val="0"/>
                <a:alphaOff val="0"/>
              </a:srgbClr>
            </a:solidFill>
            <a:ln w="12700" cap="flat" cmpd="sng" algn="ctr">
              <a:solidFill>
                <a:srgbClr val="5B9BD5">
                  <a:alpha val="90000"/>
                  <a:tint val="40000"/>
                  <a:hueOff val="0"/>
                  <a:satOff val="0"/>
                  <a:lumOff val="0"/>
                  <a:alphaOff val="0"/>
                </a:srgbClr>
              </a:solidFill>
              <a:prstDash val="solid"/>
              <a:miter lim="800000"/>
            </a:ln>
            <a:effectLst/>
          </p:spPr>
          <p:style>
            <a:lnRef idx="2">
              <a:scrgbClr r="0" g="0" b="0"/>
            </a:lnRef>
            <a:fillRef idx="1">
              <a:scrgbClr r="0" g="0" b="0"/>
            </a:fillRef>
            <a:effectRef idx="0">
              <a:scrgbClr r="0" g="0" b="0"/>
            </a:effectRef>
            <a:fontRef idx="minor">
              <a:schemeClr val="dk1">
                <a:hueOff val="0"/>
                <a:satOff val="0"/>
                <a:lumOff val="0"/>
                <a:alphaOff val="0"/>
              </a:schemeClr>
            </a:fontRef>
          </p:style>
        </p:sp>
        <p:sp>
          <p:nvSpPr>
            <p:cNvPr id="23" name="Rettangolo 22"/>
            <p:cNvSpPr/>
            <p:nvPr/>
          </p:nvSpPr>
          <p:spPr>
            <a:xfrm>
              <a:off x="3830701" y="294266"/>
              <a:ext cx="3712056" cy="242786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8006" tIns="48006" rIns="64008" bIns="72009" numCol="1" spcCol="1270" anchor="t" anchorCtr="0">
              <a:noAutofit/>
            </a:bodyPr>
            <a:lstStyle/>
            <a:p>
              <a:pPr marL="57150" lvl="1" indent="-57150" algn="l" defTabSz="400050">
                <a:lnSpc>
                  <a:spcPct val="90000"/>
                </a:lnSpc>
                <a:spcBef>
                  <a:spcPct val="0"/>
                </a:spcBef>
                <a:spcAft>
                  <a:spcPct val="15000"/>
                </a:spcAft>
                <a:buChar char="•"/>
              </a:pPr>
              <a:r>
                <a:rPr lang="it-IT" kern="1200" dirty="0">
                  <a:solidFill>
                    <a:srgbClr val="0070C0"/>
                  </a:solidFill>
                  <a:latin typeface="Arial Narrow" panose="020B0606020202030204" pitchFamily="34" charset="0"/>
                </a:rPr>
                <a:t>Toscana</a:t>
              </a:r>
              <a:endParaRPr lang="it-IT" kern="1200" dirty="0">
                <a:solidFill>
                  <a:srgbClr val="0070C0"/>
                </a:solidFill>
                <a:latin typeface="Arial Narrow" panose="020B0606020202030204" pitchFamily="34" charset="0"/>
              </a:endParaRPr>
            </a:p>
            <a:p>
              <a:pPr marL="57150" lvl="1" indent="-57150" algn="l" defTabSz="400050">
                <a:lnSpc>
                  <a:spcPct val="90000"/>
                </a:lnSpc>
                <a:spcBef>
                  <a:spcPct val="0"/>
                </a:spcBef>
                <a:spcAft>
                  <a:spcPct val="15000"/>
                </a:spcAft>
                <a:buChar char="•"/>
              </a:pPr>
              <a:r>
                <a:rPr lang="it-IT" kern="1200" dirty="0">
                  <a:solidFill>
                    <a:srgbClr val="0070C0"/>
                  </a:solidFill>
                  <a:latin typeface="Arial Narrow" panose="020B0606020202030204" pitchFamily="34" charset="0"/>
                </a:rPr>
                <a:t>Campania</a:t>
              </a:r>
              <a:endParaRPr lang="it-IT" kern="1200" dirty="0">
                <a:solidFill>
                  <a:srgbClr val="0070C0"/>
                </a:solidFill>
                <a:latin typeface="Arial Narrow" panose="020B0606020202030204" pitchFamily="34" charset="0"/>
              </a:endParaRPr>
            </a:p>
            <a:p>
              <a:pPr marL="57150" lvl="1" indent="-57150" algn="l" defTabSz="400050">
                <a:lnSpc>
                  <a:spcPct val="90000"/>
                </a:lnSpc>
                <a:spcBef>
                  <a:spcPct val="0"/>
                </a:spcBef>
                <a:spcAft>
                  <a:spcPct val="15000"/>
                </a:spcAft>
                <a:buChar char="•"/>
              </a:pPr>
              <a:r>
                <a:rPr lang="it-IT" kern="1200" dirty="0">
                  <a:solidFill>
                    <a:srgbClr val="0070C0"/>
                  </a:solidFill>
                  <a:latin typeface="Arial Narrow" panose="020B0606020202030204" pitchFamily="34" charset="0"/>
                </a:rPr>
                <a:t>Sicilia</a:t>
              </a:r>
              <a:endParaRPr lang="it-IT" kern="1200" dirty="0">
                <a:solidFill>
                  <a:srgbClr val="0070C0"/>
                </a:solidFill>
                <a:latin typeface="Arial Narrow" panose="020B0606020202030204" pitchFamily="34" charset="0"/>
              </a:endParaRPr>
            </a:p>
            <a:p>
              <a:pPr marL="57150" lvl="1" indent="-57150" algn="l" defTabSz="400050">
                <a:lnSpc>
                  <a:spcPct val="90000"/>
                </a:lnSpc>
                <a:spcBef>
                  <a:spcPct val="0"/>
                </a:spcBef>
                <a:spcAft>
                  <a:spcPct val="15000"/>
                </a:spcAft>
                <a:buChar char="•"/>
              </a:pPr>
              <a:r>
                <a:rPr lang="it-IT" kern="1200" dirty="0">
                  <a:solidFill>
                    <a:srgbClr val="0070C0"/>
                  </a:solidFill>
                  <a:latin typeface="Arial Narrow" panose="020B0606020202030204" pitchFamily="34" charset="0"/>
                </a:rPr>
                <a:t>Friuli Venezia Giulia</a:t>
              </a:r>
              <a:endParaRPr lang="it-IT" kern="1200" dirty="0">
                <a:solidFill>
                  <a:srgbClr val="0070C0"/>
                </a:solidFill>
                <a:latin typeface="Arial Narrow" panose="020B0606020202030204" pitchFamily="34" charset="0"/>
              </a:endParaRPr>
            </a:p>
            <a:p>
              <a:pPr marL="57150" lvl="1" indent="-57150" algn="l" defTabSz="400050">
                <a:lnSpc>
                  <a:spcPct val="90000"/>
                </a:lnSpc>
                <a:spcBef>
                  <a:spcPct val="0"/>
                </a:spcBef>
                <a:spcAft>
                  <a:spcPct val="15000"/>
                </a:spcAft>
                <a:buChar char="•"/>
              </a:pPr>
              <a:r>
                <a:rPr lang="it-IT" kern="1200" dirty="0">
                  <a:solidFill>
                    <a:srgbClr val="0070C0"/>
                  </a:solidFill>
                  <a:latin typeface="Arial Narrow" panose="020B0606020202030204" pitchFamily="34" charset="0"/>
                </a:rPr>
                <a:t>Valle d'Aosta</a:t>
              </a:r>
              <a:endParaRPr lang="it-IT" kern="1200" dirty="0">
                <a:solidFill>
                  <a:srgbClr val="0070C0"/>
                </a:solidFill>
                <a:latin typeface="Arial Narrow" panose="020B0606020202030204" pitchFamily="34" charset="0"/>
              </a:endParaRPr>
            </a:p>
            <a:p>
              <a:pPr marL="57150" lvl="1" indent="-57150" algn="l" defTabSz="400050">
                <a:lnSpc>
                  <a:spcPct val="90000"/>
                </a:lnSpc>
                <a:spcBef>
                  <a:spcPct val="0"/>
                </a:spcBef>
                <a:spcAft>
                  <a:spcPct val="15000"/>
                </a:spcAft>
                <a:buChar char="•"/>
              </a:pPr>
              <a:r>
                <a:rPr lang="it-IT" kern="1200" dirty="0">
                  <a:solidFill>
                    <a:srgbClr val="0070C0"/>
                  </a:solidFill>
                  <a:latin typeface="Arial Narrow" panose="020B0606020202030204" pitchFamily="34" charset="0"/>
                </a:rPr>
                <a:t>Lazio </a:t>
              </a:r>
              <a:endParaRPr lang="it-IT" kern="1200" dirty="0">
                <a:solidFill>
                  <a:srgbClr val="0070C0"/>
                </a:solidFill>
                <a:latin typeface="Arial Narrow" panose="020B0606020202030204" pitchFamily="34" charset="0"/>
              </a:endParaRPr>
            </a:p>
          </p:txBody>
        </p:sp>
      </p:grpSp>
      <p:sp>
        <p:nvSpPr>
          <p:cNvPr id="3" name="Parentesi graffa chiusa 2"/>
          <p:cNvSpPr/>
          <p:nvPr/>
        </p:nvSpPr>
        <p:spPr>
          <a:xfrm>
            <a:off x="2052013" y="3860191"/>
            <a:ext cx="366855" cy="1040335"/>
          </a:xfrm>
          <a:prstGeom prst="rightBrace">
            <a:avLst/>
          </a:prstGeom>
          <a:ln>
            <a:solidFill>
              <a:srgbClr val="0070C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it-IT"/>
          </a:p>
        </p:txBody>
      </p:sp>
      <p:sp>
        <p:nvSpPr>
          <p:cNvPr id="7" name="CasellaDiTesto 6"/>
          <p:cNvSpPr txBox="1"/>
          <p:nvPr/>
        </p:nvSpPr>
        <p:spPr>
          <a:xfrm>
            <a:off x="2516342" y="4080578"/>
            <a:ext cx="325730" cy="461665"/>
          </a:xfrm>
          <a:prstGeom prst="rect">
            <a:avLst/>
          </a:prstGeom>
          <a:noFill/>
        </p:spPr>
        <p:txBody>
          <a:bodyPr wrap="none" rtlCol="0">
            <a:spAutoFit/>
          </a:bodyPr>
          <a:lstStyle/>
          <a:p>
            <a:r>
              <a:rPr lang="it-IT" sz="2400" b="1" dirty="0">
                <a:solidFill>
                  <a:srgbClr val="0070C0"/>
                </a:solidFill>
                <a:latin typeface="Arial Narrow" panose="020B0606020202030204" pitchFamily="34" charset="0"/>
              </a:rPr>
              <a:t>4</a:t>
            </a:r>
            <a:endParaRPr lang="it-IT" sz="2400" b="1" dirty="0">
              <a:solidFill>
                <a:srgbClr val="0070C0"/>
              </a:solidFill>
              <a:latin typeface="Arial Narrow" panose="020B0606020202030204" pitchFamily="34" charset="0"/>
            </a:endParaRPr>
          </a:p>
        </p:txBody>
      </p:sp>
      <p:sp>
        <p:nvSpPr>
          <p:cNvPr id="24" name="Parentesi graffa chiusa 23"/>
          <p:cNvSpPr/>
          <p:nvPr/>
        </p:nvSpPr>
        <p:spPr>
          <a:xfrm rot="5400000">
            <a:off x="5922251" y="4536964"/>
            <a:ext cx="330819" cy="1272379"/>
          </a:xfrm>
          <a:prstGeom prst="rightBrace">
            <a:avLst/>
          </a:prstGeom>
          <a:ln>
            <a:solidFill>
              <a:srgbClr val="0070C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it-IT"/>
          </a:p>
        </p:txBody>
      </p:sp>
      <p:sp>
        <p:nvSpPr>
          <p:cNvPr id="25" name="CasellaDiTesto 24"/>
          <p:cNvSpPr txBox="1"/>
          <p:nvPr/>
        </p:nvSpPr>
        <p:spPr>
          <a:xfrm>
            <a:off x="5789093" y="5396670"/>
            <a:ext cx="537327" cy="461665"/>
          </a:xfrm>
          <a:prstGeom prst="rect">
            <a:avLst/>
          </a:prstGeom>
          <a:noFill/>
        </p:spPr>
        <p:txBody>
          <a:bodyPr wrap="none" rtlCol="0">
            <a:spAutoFit/>
          </a:bodyPr>
          <a:lstStyle/>
          <a:p>
            <a:r>
              <a:rPr lang="it-IT" sz="2400" b="1" dirty="0">
                <a:solidFill>
                  <a:srgbClr val="0070C0"/>
                </a:solidFill>
                <a:latin typeface="Arial Narrow" panose="020B0606020202030204" pitchFamily="34" charset="0"/>
              </a:rPr>
              <a:t> 12</a:t>
            </a:r>
            <a:endParaRPr lang="it-IT" sz="2400" b="1" dirty="0">
              <a:solidFill>
                <a:srgbClr val="0070C0"/>
              </a:solidFill>
              <a:latin typeface="Arial Narrow" panose="020B0606020202030204" pitchFamily="34" charset="0"/>
            </a:endParaRPr>
          </a:p>
        </p:txBody>
      </p:sp>
      <p:sp>
        <p:nvSpPr>
          <p:cNvPr id="26" name="Parentesi graffa chiusa 25"/>
          <p:cNvSpPr/>
          <p:nvPr/>
        </p:nvSpPr>
        <p:spPr>
          <a:xfrm>
            <a:off x="9134294" y="3900833"/>
            <a:ext cx="366855" cy="1536287"/>
          </a:xfrm>
          <a:prstGeom prst="rightBrace">
            <a:avLst/>
          </a:prstGeom>
          <a:ln>
            <a:solidFill>
              <a:srgbClr val="0070C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it-IT"/>
          </a:p>
        </p:txBody>
      </p:sp>
      <p:sp>
        <p:nvSpPr>
          <p:cNvPr id="27" name="CasellaDiTesto 26"/>
          <p:cNvSpPr txBox="1"/>
          <p:nvPr/>
        </p:nvSpPr>
        <p:spPr>
          <a:xfrm>
            <a:off x="9502992" y="4380358"/>
            <a:ext cx="396262" cy="461665"/>
          </a:xfrm>
          <a:prstGeom prst="rect">
            <a:avLst/>
          </a:prstGeom>
          <a:noFill/>
        </p:spPr>
        <p:txBody>
          <a:bodyPr wrap="none" rtlCol="0">
            <a:spAutoFit/>
          </a:bodyPr>
          <a:lstStyle/>
          <a:p>
            <a:r>
              <a:rPr lang="it-IT" sz="2400" b="1" dirty="0">
                <a:solidFill>
                  <a:srgbClr val="0070C0"/>
                </a:solidFill>
                <a:latin typeface="Arial Narrow" panose="020B0606020202030204" pitchFamily="34" charset="0"/>
              </a:rPr>
              <a:t> 6</a:t>
            </a:r>
            <a:endParaRPr lang="it-IT" sz="2400" b="1" dirty="0">
              <a:solidFill>
                <a:srgbClr val="0070C0"/>
              </a:solidFill>
              <a:latin typeface="Arial Narrow" panose="020B0606020202030204" pitchFamily="34" charset="0"/>
            </a:endParaRPr>
          </a:p>
        </p:txBody>
      </p:sp>
      <p:sp>
        <p:nvSpPr>
          <p:cNvPr id="28" name="Titolo 1"/>
          <p:cNvSpPr>
            <a:spLocks noGrp="1"/>
          </p:cNvSpPr>
          <p:nvPr>
            <p:ph type="title"/>
          </p:nvPr>
        </p:nvSpPr>
        <p:spPr>
          <a:xfrm>
            <a:off x="734167" y="1916906"/>
            <a:ext cx="10515600" cy="400110"/>
          </a:xfrm>
          <a:solidFill>
            <a:schemeClr val="accent1">
              <a:lumMod val="20000"/>
              <a:lumOff val="80000"/>
            </a:schemeClr>
          </a:solidFill>
        </p:spPr>
        <p:txBody>
          <a:bodyPr>
            <a:normAutofit/>
          </a:bodyPr>
          <a:lstStyle/>
          <a:p>
            <a:pPr algn="ctr"/>
            <a:r>
              <a:rPr lang="it-IT" sz="2000" b="1" dirty="0">
                <a:solidFill>
                  <a:srgbClr val="0070C0"/>
                </a:solidFill>
                <a:latin typeface="Arial Narrow" panose="020B0606020202030204" pitchFamily="34" charset="0"/>
              </a:rPr>
              <a:t>Datazione delle leggi regionali/provinciali in tema di programmazione</a:t>
            </a:r>
            <a:endParaRPr lang="it-IT" sz="2000" dirty="0">
              <a:solidFill>
                <a:srgbClr val="0070C0"/>
              </a:solidFill>
              <a:latin typeface="Arial Narrow" panose="020B0606020202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asellaDiTesto 32"/>
          <p:cNvSpPr txBox="1"/>
          <p:nvPr/>
        </p:nvSpPr>
        <p:spPr>
          <a:xfrm>
            <a:off x="2080888" y="1155698"/>
            <a:ext cx="7696200" cy="405223"/>
          </a:xfrm>
          <a:prstGeom prst="rect">
            <a:avLst/>
          </a:prstGeom>
          <a:solidFill>
            <a:schemeClr val="accent5">
              <a:lumMod val="40000"/>
              <a:lumOff val="60000"/>
            </a:schemeClr>
          </a:solidFill>
        </p:spPr>
        <p:txBody>
          <a:bodyPr wrap="square" rtlCol="0">
            <a:spAutoFit/>
          </a:bodyPr>
          <a:lstStyle/>
          <a:p>
            <a:pPr algn="ctr"/>
            <a:r>
              <a:rPr lang="it-IT" sz="2000" b="1" dirty="0">
                <a:solidFill>
                  <a:srgbClr val="0070C0"/>
                </a:solidFill>
                <a:latin typeface="Arial Narrow" panose="020B0606020202030204" pitchFamily="34" charset="0"/>
              </a:rPr>
              <a:t>Contenuti del DEFR su cui sono state emanate disposizioni regionali </a:t>
            </a:r>
            <a:endParaRPr lang="it-IT" sz="2000" b="1" dirty="0">
              <a:solidFill>
                <a:srgbClr val="0070C0"/>
              </a:solidFill>
              <a:latin typeface="Arial Narrow" panose="020B0606020202030204" pitchFamily="34" charset="0"/>
            </a:endParaRPr>
          </a:p>
        </p:txBody>
      </p:sp>
      <p:graphicFrame>
        <p:nvGraphicFramePr>
          <p:cNvPr id="34" name="Diagramma 33"/>
          <p:cNvGraphicFramePr/>
          <p:nvPr/>
        </p:nvGraphicFramePr>
        <p:xfrm>
          <a:off x="725230" y="1491585"/>
          <a:ext cx="10829147" cy="402257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35" name="CasellaDiTesto 34"/>
          <p:cNvSpPr txBox="1"/>
          <p:nvPr/>
        </p:nvSpPr>
        <p:spPr>
          <a:xfrm>
            <a:off x="492789" y="5657891"/>
            <a:ext cx="11169917" cy="1015663"/>
          </a:xfrm>
          <a:prstGeom prst="rect">
            <a:avLst/>
          </a:prstGeom>
          <a:solidFill>
            <a:schemeClr val="accent6">
              <a:lumMod val="20000"/>
              <a:lumOff val="80000"/>
            </a:schemeClr>
          </a:solidFill>
          <a:ln>
            <a:noFill/>
          </a:ln>
        </p:spPr>
        <p:txBody>
          <a:bodyPr wrap="square" rtlCol="0">
            <a:spAutoFit/>
          </a:bodyPr>
          <a:lstStyle/>
          <a:p>
            <a:pPr marL="1905" indent="-1905" algn="just"/>
            <a:r>
              <a:rPr lang="it-IT" sz="2000" dirty="0">
                <a:solidFill>
                  <a:srgbClr val="0070C0"/>
                </a:solidFill>
                <a:latin typeface="Arial Narrow" panose="020B0606020202030204" pitchFamily="34" charset="0"/>
              </a:rPr>
              <a:t>Il contenuto dei vari DEFR è stato quindi verificato non solo in base ai dettami del D.Lgs.118, ma anche alla luce delle norme regionali, delle procedure adottate (es. raccordo con le strutture) e delle priorità assegnate alle politiche (es. evidenza  degli interventi sugli EE.LL.) </a:t>
            </a:r>
            <a:endParaRPr lang="it-IT" sz="2000" dirty="0">
              <a:solidFill>
                <a:srgbClr val="0070C0"/>
              </a:solidFill>
              <a:latin typeface="Arial Narrow" panose="020B0606020202030204" pitchFamily="34" charset="0"/>
            </a:endParaRPr>
          </a:p>
        </p:txBody>
      </p:sp>
      <p:sp>
        <p:nvSpPr>
          <p:cNvPr id="3" name="CasellaDiTesto 2"/>
          <p:cNvSpPr txBox="1"/>
          <p:nvPr/>
        </p:nvSpPr>
        <p:spPr>
          <a:xfrm>
            <a:off x="2973170" y="440318"/>
            <a:ext cx="5886106" cy="461665"/>
          </a:xfrm>
          <a:prstGeom prst="rect">
            <a:avLst/>
          </a:prstGeom>
          <a:solidFill>
            <a:schemeClr val="accent6">
              <a:lumMod val="20000"/>
              <a:lumOff val="80000"/>
            </a:schemeClr>
          </a:solidFill>
        </p:spPr>
        <p:txBody>
          <a:bodyPr wrap="square" rtlCol="0">
            <a:spAutoFit/>
          </a:bodyPr>
          <a:lstStyle>
            <a:defPPr>
              <a:defRPr lang="it-IT"/>
            </a:defPPr>
            <a:lvl1pPr marL="1905" indent="-1905" algn="ctr">
              <a:defRPr sz="2400" b="1">
                <a:solidFill>
                  <a:schemeClr val="tx2">
                    <a:lumMod val="95000"/>
                    <a:lumOff val="5000"/>
                  </a:schemeClr>
                </a:solidFill>
              </a:defRPr>
            </a:lvl1pPr>
          </a:lstStyle>
          <a:p>
            <a:r>
              <a:rPr lang="it-IT" dirty="0"/>
              <a:t>I. Ricostruzione del quadro normativo</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355002" y="243058"/>
            <a:ext cx="11403460" cy="400110"/>
          </a:xfrm>
          <a:prstGeom prst="rect">
            <a:avLst/>
          </a:prstGeom>
          <a:solidFill>
            <a:schemeClr val="accent6">
              <a:lumMod val="20000"/>
              <a:lumOff val="80000"/>
            </a:schemeClr>
          </a:solidFill>
          <a:ln>
            <a:noFill/>
          </a:ln>
        </p:spPr>
        <p:txBody>
          <a:bodyPr wrap="square" rtlCol="0">
            <a:spAutoFit/>
          </a:bodyPr>
          <a:lstStyle/>
          <a:p>
            <a:pPr marL="1905" indent="-1905" algn="ctr"/>
            <a:r>
              <a:rPr lang="it-IT" sz="2000" dirty="0">
                <a:solidFill>
                  <a:srgbClr val="0070C0"/>
                </a:solidFill>
                <a:latin typeface="Arial Narrow" panose="020B0606020202030204" pitchFamily="34" charset="0"/>
              </a:rPr>
              <a:t>Ne è derivata una griglia di classificazione dei DEFR in base alle principali modalità della loro redazione … </a:t>
            </a:r>
            <a:endParaRPr lang="it-IT" sz="2000" dirty="0">
              <a:solidFill>
                <a:srgbClr val="0070C0"/>
              </a:solidFill>
              <a:latin typeface="Arial Narrow" panose="020B0606020202030204" pitchFamily="34" charset="0"/>
            </a:endParaRPr>
          </a:p>
        </p:txBody>
      </p:sp>
      <p:pic>
        <p:nvPicPr>
          <p:cNvPr id="6" name="Immagine 5"/>
          <p:cNvPicPr>
            <a:picLocks noChangeAspect="1"/>
          </p:cNvPicPr>
          <p:nvPr/>
        </p:nvPicPr>
        <p:blipFill>
          <a:blip r:embed="rId1"/>
          <a:stretch>
            <a:fillRect/>
          </a:stretch>
        </p:blipFill>
        <p:spPr>
          <a:xfrm>
            <a:off x="355002" y="732558"/>
            <a:ext cx="9072563" cy="6072468"/>
          </a:xfrm>
          <a:prstGeom prst="rect">
            <a:avLst/>
          </a:prstGeom>
        </p:spPr>
      </p:pic>
      <p:sp>
        <p:nvSpPr>
          <p:cNvPr id="7" name="CasellaDiTesto 6"/>
          <p:cNvSpPr txBox="1"/>
          <p:nvPr/>
        </p:nvSpPr>
        <p:spPr>
          <a:xfrm>
            <a:off x="9886278" y="2305615"/>
            <a:ext cx="1748117" cy="3170099"/>
          </a:xfrm>
          <a:prstGeom prst="rect">
            <a:avLst/>
          </a:prstGeom>
          <a:solidFill>
            <a:schemeClr val="accent6">
              <a:lumMod val="20000"/>
              <a:lumOff val="80000"/>
            </a:schemeClr>
          </a:solidFill>
          <a:ln>
            <a:noFill/>
          </a:ln>
        </p:spPr>
        <p:txBody>
          <a:bodyPr wrap="square" rtlCol="0">
            <a:spAutoFit/>
          </a:bodyPr>
          <a:lstStyle/>
          <a:p>
            <a:pPr marL="1905" indent="-1905"/>
            <a:r>
              <a:rPr lang="it-IT" sz="2000" dirty="0">
                <a:solidFill>
                  <a:srgbClr val="0070C0"/>
                </a:solidFill>
                <a:latin typeface="Arial Narrow" panose="020B0606020202030204" pitchFamily="34" charset="0"/>
              </a:rPr>
              <a:t>…che dà la misura, per ogni documento, della completezza  dei contenuti e del grado di adesione alle prescrizioni del </a:t>
            </a:r>
            <a:r>
              <a:rPr lang="it-IT" sz="2000" dirty="0" err="1">
                <a:solidFill>
                  <a:srgbClr val="0070C0"/>
                </a:solidFill>
                <a:latin typeface="Arial Narrow" panose="020B0606020202030204" pitchFamily="34" charset="0"/>
              </a:rPr>
              <a:t>D.Lgs.</a:t>
            </a:r>
            <a:r>
              <a:rPr lang="it-IT" sz="2000" dirty="0">
                <a:solidFill>
                  <a:srgbClr val="0070C0"/>
                </a:solidFill>
                <a:latin typeface="Arial Narrow" panose="020B0606020202030204" pitchFamily="34" charset="0"/>
              </a:rPr>
              <a:t> 118</a:t>
            </a:r>
            <a:endParaRPr lang="it-IT" sz="2000" dirty="0">
              <a:solidFill>
                <a:srgbClr val="0070C0"/>
              </a:solidFill>
              <a:latin typeface="Arial Narrow" panose="020B0606020202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0443" y="3528438"/>
            <a:ext cx="3450494" cy="535531"/>
          </a:xfrm>
          <a:solidFill>
            <a:srgbClr val="FFFF00"/>
          </a:solidFill>
        </p:spPr>
        <p:txBody>
          <a:bodyPr wrap="square" rtlCol="0">
            <a:spAutoFit/>
          </a:bodyPr>
          <a:lstStyle/>
          <a:p>
            <a:pPr algn="ctr"/>
            <a:r>
              <a:rPr lang="it-IT" sz="3200" b="1" dirty="0">
                <a:solidFill>
                  <a:srgbClr val="0070C0"/>
                </a:solidFill>
                <a:latin typeface="Arial Narrow" panose="020B0606020202030204" pitchFamily="34" charset="0"/>
                <a:ea typeface="+mn-ea"/>
                <a:cs typeface="+mn-cs"/>
              </a:rPr>
              <a:t>Analisi di contesto*</a:t>
            </a:r>
            <a:endParaRPr lang="it-IT" sz="3200" b="1" dirty="0">
              <a:solidFill>
                <a:srgbClr val="0070C0"/>
              </a:solidFill>
              <a:latin typeface="Arial Narrow" panose="020B0606020202030204" pitchFamily="34" charset="0"/>
              <a:ea typeface="+mn-ea"/>
              <a:cs typeface="+mn-cs"/>
            </a:endParaRPr>
          </a:p>
        </p:txBody>
      </p:sp>
      <p:sp>
        <p:nvSpPr>
          <p:cNvPr id="7" name="CasellaDiTesto 6"/>
          <p:cNvSpPr txBox="1"/>
          <p:nvPr/>
        </p:nvSpPr>
        <p:spPr>
          <a:xfrm>
            <a:off x="2967695" y="133693"/>
            <a:ext cx="5886106" cy="461665"/>
          </a:xfrm>
          <a:prstGeom prst="rect">
            <a:avLst/>
          </a:prstGeom>
          <a:solidFill>
            <a:schemeClr val="accent6">
              <a:lumMod val="20000"/>
              <a:lumOff val="80000"/>
            </a:schemeClr>
          </a:solidFill>
        </p:spPr>
        <p:txBody>
          <a:bodyPr wrap="square" rtlCol="0">
            <a:spAutoFit/>
          </a:bodyPr>
          <a:lstStyle>
            <a:defPPr>
              <a:defRPr lang="it-IT"/>
            </a:defPPr>
            <a:lvl1pPr marL="1905" indent="-1905" algn="ctr">
              <a:defRPr sz="2400" b="1">
                <a:solidFill>
                  <a:schemeClr val="tx2">
                    <a:lumMod val="95000"/>
                    <a:lumOff val="5000"/>
                  </a:schemeClr>
                </a:solidFill>
              </a:defRPr>
            </a:lvl1pPr>
          </a:lstStyle>
          <a:p>
            <a:r>
              <a:rPr lang="it-IT" dirty="0"/>
              <a:t>II. Analisi comparativa dei DEFR 2020 - 2022</a:t>
            </a:r>
            <a:endParaRPr lang="it-IT" dirty="0"/>
          </a:p>
        </p:txBody>
      </p:sp>
      <p:sp>
        <p:nvSpPr>
          <p:cNvPr id="4" name="CasellaDiTesto 3"/>
          <p:cNvSpPr txBox="1"/>
          <p:nvPr/>
        </p:nvSpPr>
        <p:spPr>
          <a:xfrm>
            <a:off x="511041" y="715383"/>
            <a:ext cx="11472978" cy="1200329"/>
          </a:xfrm>
          <a:prstGeom prst="rect">
            <a:avLst/>
          </a:prstGeom>
          <a:solidFill>
            <a:schemeClr val="accent6">
              <a:lumMod val="20000"/>
              <a:lumOff val="80000"/>
            </a:schemeClr>
          </a:solidFill>
          <a:ln>
            <a:noFill/>
          </a:ln>
        </p:spPr>
        <p:txBody>
          <a:bodyPr wrap="square" rtlCol="0">
            <a:spAutoFit/>
          </a:bodyPr>
          <a:lstStyle/>
          <a:p>
            <a:pPr marL="1905" indent="-1905" algn="just"/>
            <a:r>
              <a:rPr lang="it-IT" sz="2400" dirty="0">
                <a:solidFill>
                  <a:srgbClr val="0070C0"/>
                </a:solidFill>
                <a:latin typeface="Arial Narrow" panose="020B0606020202030204" pitchFamily="34" charset="0"/>
              </a:rPr>
              <a:t>Al di là della struttura teoricamente standardizzata dalla legge, è molto diversa, nei vari DEFR, la scelta degli aspetti da approfondire e degli indicatori utilizzati.  Risultano comunque rispettate le tempistiche e le logiche fondamentali.</a:t>
            </a:r>
            <a:endParaRPr lang="it-IT" sz="2400" dirty="0">
              <a:solidFill>
                <a:srgbClr val="0070C0"/>
              </a:solidFill>
              <a:latin typeface="Arial Narrow" panose="020B0606020202030204" pitchFamily="34" charset="0"/>
            </a:endParaRPr>
          </a:p>
        </p:txBody>
      </p:sp>
      <p:sp>
        <p:nvSpPr>
          <p:cNvPr id="5" name="Titolo 1"/>
          <p:cNvSpPr txBox="1"/>
          <p:nvPr/>
        </p:nvSpPr>
        <p:spPr>
          <a:xfrm>
            <a:off x="4774165" y="2561451"/>
            <a:ext cx="2335284" cy="923330"/>
          </a:xfrm>
          <a:prstGeom prst="rect">
            <a:avLst/>
          </a:prstGeom>
          <a:solidFill>
            <a:srgbClr val="FFFF00"/>
          </a:solid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2000" b="1" dirty="0">
                <a:solidFill>
                  <a:srgbClr val="0070C0"/>
                </a:solidFill>
                <a:latin typeface="Arial Narrow" panose="020B0606020202030204" pitchFamily="34" charset="0"/>
                <a:ea typeface="+mn-ea"/>
                <a:cs typeface="+mn-cs"/>
              </a:rPr>
              <a:t>Eterogeneità delle fonti statistiche utilizzate</a:t>
            </a:r>
            <a:endParaRPr lang="it-IT" sz="2000" b="1" dirty="0">
              <a:solidFill>
                <a:srgbClr val="0070C0"/>
              </a:solidFill>
              <a:latin typeface="Arial Narrow" panose="020B0606020202030204" pitchFamily="34" charset="0"/>
              <a:ea typeface="+mn-ea"/>
              <a:cs typeface="+mn-cs"/>
            </a:endParaRPr>
          </a:p>
        </p:txBody>
      </p:sp>
      <p:sp>
        <p:nvSpPr>
          <p:cNvPr id="6" name="Titolo 1"/>
          <p:cNvSpPr txBox="1"/>
          <p:nvPr/>
        </p:nvSpPr>
        <p:spPr>
          <a:xfrm>
            <a:off x="4802414" y="4129473"/>
            <a:ext cx="2335284" cy="923330"/>
          </a:xfrm>
          <a:prstGeom prst="rect">
            <a:avLst/>
          </a:prstGeom>
          <a:solidFill>
            <a:srgbClr val="FFFF00"/>
          </a:solid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2000" b="1" dirty="0">
                <a:solidFill>
                  <a:srgbClr val="0070C0"/>
                </a:solidFill>
                <a:latin typeface="Arial Narrow" panose="020B0606020202030204" pitchFamily="34" charset="0"/>
                <a:ea typeface="+mn-ea"/>
                <a:cs typeface="+mn-cs"/>
              </a:rPr>
              <a:t>Struttura simile nell’esposizione dei contenuti</a:t>
            </a:r>
            <a:endParaRPr lang="it-IT" sz="2000" b="1" dirty="0">
              <a:solidFill>
                <a:srgbClr val="0070C0"/>
              </a:solidFill>
              <a:latin typeface="Arial Narrow" panose="020B0606020202030204" pitchFamily="34" charset="0"/>
              <a:ea typeface="+mn-ea"/>
              <a:cs typeface="+mn-cs"/>
            </a:endParaRPr>
          </a:p>
        </p:txBody>
      </p:sp>
      <p:sp>
        <p:nvSpPr>
          <p:cNvPr id="11" name="CasellaDiTesto 10"/>
          <p:cNvSpPr txBox="1"/>
          <p:nvPr/>
        </p:nvSpPr>
        <p:spPr>
          <a:xfrm>
            <a:off x="7892559" y="3405013"/>
            <a:ext cx="3748569" cy="2862322"/>
          </a:xfrm>
          <a:prstGeom prst="rect">
            <a:avLst/>
          </a:prstGeom>
          <a:solidFill>
            <a:srgbClr val="FFFF00"/>
          </a:solidFill>
          <a:ln>
            <a:noFill/>
          </a:ln>
        </p:spPr>
        <p:txBody>
          <a:bodyPr wrap="square" rtlCol="0">
            <a:spAutoFit/>
          </a:bodyPr>
          <a:lstStyle/>
          <a:p>
            <a:pPr marL="1905" indent="-1905"/>
            <a:r>
              <a:rPr lang="it-IT" sz="2000" dirty="0">
                <a:solidFill>
                  <a:srgbClr val="0070C0"/>
                </a:solidFill>
                <a:latin typeface="Arial Narrow" panose="020B0606020202030204" pitchFamily="34" charset="0"/>
              </a:rPr>
              <a:t>La descrizione procede in genere dal quadro congiunturale internazionale e nazionale a quello regionale, dalle grandezze macroeconomiche aggregate agli indicatori settoriali e socio-demografici per poi concludersi, quando presenti, con focus specifici su tematiche di particolare interesse per l’amministrazione regionale</a:t>
            </a:r>
            <a:endParaRPr lang="it-IT" sz="2000" dirty="0">
              <a:solidFill>
                <a:srgbClr val="0070C0"/>
              </a:solidFill>
              <a:latin typeface="Arial Narrow" panose="020B0606020202030204" pitchFamily="34" charset="0"/>
            </a:endParaRPr>
          </a:p>
        </p:txBody>
      </p:sp>
      <p:cxnSp>
        <p:nvCxnSpPr>
          <p:cNvPr id="12" name="Connettore diritto 11"/>
          <p:cNvCxnSpPr/>
          <p:nvPr/>
        </p:nvCxnSpPr>
        <p:spPr>
          <a:xfrm>
            <a:off x="6870648" y="2909671"/>
            <a:ext cx="1052199" cy="0"/>
          </a:xfrm>
          <a:prstGeom prst="line">
            <a:avLst/>
          </a:prstGeom>
          <a:ln w="508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Connettore diritto 12"/>
          <p:cNvCxnSpPr/>
          <p:nvPr/>
        </p:nvCxnSpPr>
        <p:spPr>
          <a:xfrm>
            <a:off x="6915471" y="4697233"/>
            <a:ext cx="1052199" cy="0"/>
          </a:xfrm>
          <a:prstGeom prst="line">
            <a:avLst/>
          </a:prstGeom>
          <a:ln w="50800">
            <a:solidFill>
              <a:srgbClr val="FFFF00"/>
            </a:solidFill>
          </a:ln>
        </p:spPr>
        <p:style>
          <a:lnRef idx="1">
            <a:schemeClr val="accent1"/>
          </a:lnRef>
          <a:fillRef idx="0">
            <a:schemeClr val="accent1"/>
          </a:fillRef>
          <a:effectRef idx="0">
            <a:schemeClr val="accent1"/>
          </a:effectRef>
          <a:fontRef idx="minor">
            <a:schemeClr val="tx1"/>
          </a:fontRef>
        </p:style>
      </p:cxnSp>
      <p:pic>
        <p:nvPicPr>
          <p:cNvPr id="14" name="Immagine 13"/>
          <p:cNvPicPr>
            <a:picLocks noChangeAspect="1"/>
          </p:cNvPicPr>
          <p:nvPr/>
        </p:nvPicPr>
        <p:blipFill>
          <a:blip r:embed="rId1"/>
          <a:stretch>
            <a:fillRect/>
          </a:stretch>
        </p:blipFill>
        <p:spPr>
          <a:xfrm rot="19024580">
            <a:off x="4029708" y="3261378"/>
            <a:ext cx="1011539" cy="45719"/>
          </a:xfrm>
          <a:prstGeom prst="rect">
            <a:avLst/>
          </a:prstGeom>
        </p:spPr>
      </p:pic>
      <p:pic>
        <p:nvPicPr>
          <p:cNvPr id="15" name="Immagine 14"/>
          <p:cNvPicPr>
            <a:picLocks noChangeAspect="1"/>
          </p:cNvPicPr>
          <p:nvPr/>
        </p:nvPicPr>
        <p:blipFill>
          <a:blip r:embed="rId1"/>
          <a:stretch>
            <a:fillRect/>
          </a:stretch>
        </p:blipFill>
        <p:spPr>
          <a:xfrm rot="12643081">
            <a:off x="3928101" y="4138870"/>
            <a:ext cx="1011538" cy="45719"/>
          </a:xfrm>
          <a:prstGeom prst="rect">
            <a:avLst/>
          </a:prstGeom>
        </p:spPr>
      </p:pic>
      <p:sp>
        <p:nvSpPr>
          <p:cNvPr id="16" name="Freccia bidirezionale orizzontale 15"/>
          <p:cNvSpPr/>
          <p:nvPr/>
        </p:nvSpPr>
        <p:spPr>
          <a:xfrm rot="5400000">
            <a:off x="5545567" y="3652222"/>
            <a:ext cx="485887" cy="306593"/>
          </a:xfrm>
          <a:prstGeom prst="leftRightArrow">
            <a:avLst/>
          </a:prstGeom>
          <a:solidFill>
            <a:srgbClr val="FFFF00"/>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CasellaDiTesto 16"/>
          <p:cNvSpPr txBox="1"/>
          <p:nvPr/>
        </p:nvSpPr>
        <p:spPr>
          <a:xfrm>
            <a:off x="7892559" y="2141679"/>
            <a:ext cx="3748569" cy="1015663"/>
          </a:xfrm>
          <a:prstGeom prst="rect">
            <a:avLst/>
          </a:prstGeom>
          <a:solidFill>
            <a:srgbClr val="FFFF00"/>
          </a:solidFill>
          <a:ln>
            <a:noFill/>
          </a:ln>
        </p:spPr>
        <p:txBody>
          <a:bodyPr wrap="square" rtlCol="0">
            <a:spAutoFit/>
          </a:bodyPr>
          <a:lstStyle/>
          <a:p>
            <a:pPr marL="1905" indent="-1905"/>
            <a:r>
              <a:rPr lang="it-IT" sz="2000" dirty="0">
                <a:solidFill>
                  <a:srgbClr val="0070C0"/>
                </a:solidFill>
                <a:latin typeface="Arial Narrow" panose="020B0606020202030204" pitchFamily="34" charset="0"/>
              </a:rPr>
              <a:t>OCSE, FMI, Eurostat, ISTAT, Banca d’Italia, indicatori BES e SDG ONU 2030, Infocamere …</a:t>
            </a:r>
            <a:endParaRPr lang="it-IT" sz="2000" dirty="0">
              <a:solidFill>
                <a:srgbClr val="0070C0"/>
              </a:solidFill>
              <a:latin typeface="Arial Narrow" panose="020B0606020202030204" pitchFamily="34" charset="0"/>
            </a:endParaRPr>
          </a:p>
        </p:txBody>
      </p:sp>
      <p:sp>
        <p:nvSpPr>
          <p:cNvPr id="3" name="CasellaDiTesto 2"/>
          <p:cNvSpPr txBox="1"/>
          <p:nvPr/>
        </p:nvSpPr>
        <p:spPr>
          <a:xfrm>
            <a:off x="403847" y="5238913"/>
            <a:ext cx="4031267" cy="584775"/>
          </a:xfrm>
          <a:prstGeom prst="rect">
            <a:avLst/>
          </a:prstGeom>
          <a:solidFill>
            <a:srgbClr val="FFFF00"/>
          </a:solidFill>
        </p:spPr>
        <p:txBody>
          <a:bodyPr wrap="square" rtlCol="0">
            <a:spAutoFit/>
          </a:bodyPr>
          <a:lstStyle/>
          <a:p>
            <a:r>
              <a:rPr lang="it-IT" sz="1600" i="1" dirty="0">
                <a:solidFill>
                  <a:srgbClr val="0070C0"/>
                </a:solidFill>
                <a:latin typeface="Arial Narrow" panose="020B0606020202030204" pitchFamily="34" charset="0"/>
              </a:rPr>
              <a:t>*Il report pubblicato comprende un’ampia rassegna critica delle fonti e delle possibilità del loro utilizzo</a:t>
            </a:r>
            <a:endParaRPr lang="it-IT" sz="1600" i="1" dirty="0">
              <a:solidFill>
                <a:srgbClr val="0070C0"/>
              </a:solidFill>
              <a:latin typeface="Arial Narrow" panose="020B0606020202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2967695" y="133693"/>
            <a:ext cx="5886106" cy="461665"/>
          </a:xfrm>
          <a:prstGeom prst="rect">
            <a:avLst/>
          </a:prstGeom>
          <a:solidFill>
            <a:schemeClr val="accent6">
              <a:lumMod val="20000"/>
              <a:lumOff val="80000"/>
            </a:schemeClr>
          </a:solidFill>
        </p:spPr>
        <p:txBody>
          <a:bodyPr wrap="square" rtlCol="0">
            <a:spAutoFit/>
          </a:bodyPr>
          <a:lstStyle>
            <a:defPPr>
              <a:defRPr lang="it-IT"/>
            </a:defPPr>
            <a:lvl1pPr marL="1905" indent="-1905" algn="ctr">
              <a:defRPr sz="2400" b="1">
                <a:solidFill>
                  <a:schemeClr val="tx2">
                    <a:lumMod val="95000"/>
                    <a:lumOff val="5000"/>
                  </a:schemeClr>
                </a:solidFill>
              </a:defRPr>
            </a:lvl1pPr>
          </a:lstStyle>
          <a:p>
            <a:r>
              <a:rPr lang="it-IT" dirty="0"/>
              <a:t>II. Analisi comparativa dei DEFR 2020 - 2022</a:t>
            </a:r>
            <a:endParaRPr lang="it-IT" dirty="0"/>
          </a:p>
        </p:txBody>
      </p:sp>
      <p:sp>
        <p:nvSpPr>
          <p:cNvPr id="4" name="CasellaDiTesto 3"/>
          <p:cNvSpPr txBox="1"/>
          <p:nvPr/>
        </p:nvSpPr>
        <p:spPr>
          <a:xfrm>
            <a:off x="511041" y="715383"/>
            <a:ext cx="11472978" cy="461665"/>
          </a:xfrm>
          <a:prstGeom prst="rect">
            <a:avLst/>
          </a:prstGeom>
          <a:solidFill>
            <a:schemeClr val="accent6">
              <a:lumMod val="20000"/>
              <a:lumOff val="80000"/>
            </a:schemeClr>
          </a:solidFill>
          <a:ln>
            <a:noFill/>
          </a:ln>
        </p:spPr>
        <p:txBody>
          <a:bodyPr wrap="square" rtlCol="0">
            <a:spAutoFit/>
          </a:bodyPr>
          <a:lstStyle/>
          <a:p>
            <a:pPr marL="1905" indent="-1905" algn="ctr"/>
            <a:r>
              <a:rPr lang="it-IT" sz="2400" b="1" dirty="0">
                <a:solidFill>
                  <a:srgbClr val="0070C0"/>
                </a:solidFill>
                <a:latin typeface="Arial Narrow" panose="020B0606020202030204" pitchFamily="34" charset="0"/>
                <a:ea typeface="+mn-ea"/>
                <a:cs typeface="+mn-cs"/>
              </a:rPr>
              <a:t>Utilizzo dei dati CPT</a:t>
            </a:r>
            <a:endParaRPr lang="it-IT" sz="2400" dirty="0">
              <a:solidFill>
                <a:srgbClr val="0070C0"/>
              </a:solidFill>
              <a:latin typeface="Arial Narrow" panose="020B0606020202030204" pitchFamily="34" charset="0"/>
            </a:endParaRPr>
          </a:p>
        </p:txBody>
      </p:sp>
      <p:pic>
        <p:nvPicPr>
          <p:cNvPr id="10" name="Immagine 9"/>
          <p:cNvPicPr>
            <a:picLocks noChangeAspect="1"/>
          </p:cNvPicPr>
          <p:nvPr/>
        </p:nvPicPr>
        <p:blipFill>
          <a:blip r:embed="rId1"/>
          <a:stretch>
            <a:fillRect/>
          </a:stretch>
        </p:blipFill>
        <p:spPr>
          <a:xfrm>
            <a:off x="666950" y="1793679"/>
            <a:ext cx="8641314" cy="4607121"/>
          </a:xfrm>
          <a:prstGeom prst="rect">
            <a:avLst/>
          </a:prstGeom>
        </p:spPr>
      </p:pic>
      <p:sp>
        <p:nvSpPr>
          <p:cNvPr id="18" name="CasellaDiTesto 17"/>
          <p:cNvSpPr txBox="1"/>
          <p:nvPr/>
        </p:nvSpPr>
        <p:spPr>
          <a:xfrm>
            <a:off x="10304796" y="2768858"/>
            <a:ext cx="1560502" cy="2862322"/>
          </a:xfrm>
          <a:prstGeom prst="rect">
            <a:avLst/>
          </a:prstGeom>
          <a:solidFill>
            <a:schemeClr val="accent6">
              <a:lumMod val="20000"/>
              <a:lumOff val="80000"/>
            </a:schemeClr>
          </a:solidFill>
          <a:ln>
            <a:noFill/>
          </a:ln>
        </p:spPr>
        <p:txBody>
          <a:bodyPr wrap="square" rtlCol="0">
            <a:spAutoFit/>
          </a:bodyPr>
          <a:lstStyle/>
          <a:p>
            <a:pPr marL="1905" indent="-1905"/>
            <a:r>
              <a:rPr lang="it-IT" sz="2000" dirty="0">
                <a:solidFill>
                  <a:srgbClr val="0070C0"/>
                </a:solidFill>
                <a:latin typeface="Arial Narrow" panose="020B0606020202030204" pitchFamily="34" charset="0"/>
              </a:rPr>
              <a:t>L’elenco contiene  solo i DEFR con sezioni dedicate. I CPT sono stati comunque utilizzati più diffusamente </a:t>
            </a:r>
            <a:endParaRPr lang="it-IT" sz="2000" dirty="0">
              <a:solidFill>
                <a:srgbClr val="0070C0"/>
              </a:solidFill>
              <a:latin typeface="Arial Narrow" panose="020B0606020202030204" pitchFamily="34" charset="0"/>
            </a:endParaRPr>
          </a:p>
        </p:txBody>
      </p:sp>
      <p:sp>
        <p:nvSpPr>
          <p:cNvPr id="19" name="Freccia a destra 18"/>
          <p:cNvSpPr/>
          <p:nvPr/>
        </p:nvSpPr>
        <p:spPr>
          <a:xfrm rot="10800000">
            <a:off x="9405630" y="3429000"/>
            <a:ext cx="757995" cy="1999673"/>
          </a:xfrm>
          <a:prstGeom prst="rightArrow">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7079</Words>
  <Application>WPS Presentation</Application>
  <PresentationFormat>Widescreen</PresentationFormat>
  <Paragraphs>184</Paragraphs>
  <Slides>15</Slides>
  <Notes>4</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26" baseType="lpstr">
      <vt:lpstr>Arial</vt:lpstr>
      <vt:lpstr>SimSun</vt:lpstr>
      <vt:lpstr>Wingdings</vt:lpstr>
      <vt:lpstr>Calibri</vt:lpstr>
      <vt:lpstr>Times New Roman</vt:lpstr>
      <vt:lpstr>Arial Narrow</vt:lpstr>
      <vt:lpstr>Microsoft YaHei</vt:lpstr>
      <vt:lpstr>Arial Unicode MS</vt:lpstr>
      <vt:lpstr>Calibri Light</vt:lpstr>
      <vt:lpstr>Tema di Office</vt:lpstr>
      <vt:lpstr>Excel.Sheet.12</vt:lpstr>
      <vt:lpstr>PowerPoint 演示文稿</vt:lpstr>
      <vt:lpstr>PowerPoint 演示文稿</vt:lpstr>
      <vt:lpstr>Struttura del DEFR secondo il d.lgs. 118/2011 (allegato 4/1)</vt:lpstr>
      <vt:lpstr>PowerPoint 演示文稿</vt:lpstr>
      <vt:lpstr>Datazione delle leggi regionali/provinciali in tema di programmazione</vt:lpstr>
      <vt:lpstr>PowerPoint 演示文稿</vt:lpstr>
      <vt:lpstr>PowerPoint 演示文稿</vt:lpstr>
      <vt:lpstr>Analisi di contesto*</vt:lpstr>
      <vt:lpstr>PowerPoint 演示文稿</vt:lpstr>
      <vt:lpstr>PowerPoint 演示文稿</vt:lpstr>
      <vt:lpstr>PowerPoint 演示文稿</vt:lpstr>
      <vt:lpstr>PowerPoint 演示文稿</vt:lpstr>
      <vt:lpstr>PowerPoint 演示文稿</vt:lpstr>
      <vt:lpstr>Conclusioni</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Pietro Ruolando</dc:creator>
  <cp:lastModifiedBy>jfischetti</cp:lastModifiedBy>
  <cp:revision>67</cp:revision>
  <dcterms:created xsi:type="dcterms:W3CDTF">2024-10-16T07:18:00Z</dcterms:created>
  <dcterms:modified xsi:type="dcterms:W3CDTF">2024-11-14T09:50:06Z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E3B1A127EAA543BDBFDF95C7FDD0AAA6_13</vt:lpwstr>
  </property>
  <property fmtid="{D5CDD505-2E9C-101B-9397-08002B2CF9AE}" pid="3" name="KSOProductBuildVer">
    <vt:lpwstr>1033-12.2.0.18607</vt:lpwstr>
  </property>
</Properties>
</file>